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 Slab"/>
      <p:regular r:id="rId31"/>
      <p:bold r:id="rId32"/>
    </p:embeddedFont>
    <p:embeddedFont>
      <p:font typeface="Roboto ExtraBold"/>
      <p:bold r:id="rId33"/>
      <p:boldItalic r:id="rId34"/>
    </p:embeddedFont>
    <p:embeddedFont>
      <p:font typeface="Anton"/>
      <p:regular r:id="rId35"/>
    </p:embeddedFont>
    <p:embeddedFont>
      <p:font typeface="Alex Brush"/>
      <p:regular r:id="rId36"/>
    </p:embeddedFont>
    <p:embeddedFont>
      <p:font typeface="Assistant Medium"/>
      <p:regular r:id="rId37"/>
      <p:bold r:id="rId38"/>
    </p:embeddedFont>
    <p:embeddedFont>
      <p:font typeface="Noto Sans KR"/>
      <p:regular r:id="rId39"/>
      <p:bold r:id="rId40"/>
    </p:embeddedFont>
    <p:embeddedFont>
      <p:font typeface="Roboto Black"/>
      <p:bold r:id="rId41"/>
      <p:boldItalic r:id="rId42"/>
    </p:embeddedFont>
    <p:embeddedFont>
      <p:font typeface="Great Vibes"/>
      <p:regular r:id="rId43"/>
    </p:embeddedFont>
    <p:embeddedFont>
      <p:font typeface="Roboto Condensed"/>
      <p:regular r:id="rId44"/>
      <p:bold r:id="rId45"/>
      <p:italic r:id="rId46"/>
      <p:boldItalic r:id="rId47"/>
    </p:embeddedFont>
    <p:embeddedFont>
      <p:font typeface="Roboto Condensed Medium"/>
      <p:regular r:id="rId48"/>
      <p:bold r:id="rId49"/>
      <p:italic r:id="rId50"/>
      <p:boldItalic r:id="rId51"/>
    </p:embeddedFont>
    <p:embeddedFont>
      <p:font typeface="Roboto Condensed Light"/>
      <p:regular r:id="rId52"/>
      <p:bold r:id="rId53"/>
      <p:italic r:id="rId54"/>
      <p:boldItalic r:id="rId55"/>
    </p:embeddedFont>
    <p:embeddedFont>
      <p:font typeface="Roboto Condensed SemiBold"/>
      <p:regular r:id="rId56"/>
      <p:bold r:id="rId57"/>
      <p:italic r:id="rId58"/>
      <p:boldItalic r:id="rId59"/>
    </p:embeddedFont>
    <p:embeddedFont>
      <p:font typeface="Oswald SemiBold"/>
      <p:regular r:id="rId60"/>
      <p:bold r:id="rId61"/>
    </p:embeddedFont>
    <p:embeddedFont>
      <p:font typeface="Rokkitt Light"/>
      <p:regular r:id="rId62"/>
      <p:bold r:id="rId63"/>
      <p:italic r:id="rId64"/>
      <p:boldItalic r:id="rId65"/>
    </p:embeddedFont>
    <p:embeddedFont>
      <p:font typeface="Barlow"/>
      <p:regular r:id="rId66"/>
      <p:bold r:id="rId67"/>
      <p:italic r:id="rId68"/>
      <p:boldItalic r:id="rId69"/>
    </p:embeddedFont>
    <p:embeddedFont>
      <p:font typeface="DM Serif Display"/>
      <p:regular r:id="rId70"/>
      <p:italic r:id="rId71"/>
    </p:embeddedFont>
    <p:embeddedFont>
      <p:font typeface="Roboto Condensed Black"/>
      <p:bold r:id="rId72"/>
      <p:boldItalic r:id="rId73"/>
    </p:embeddedFont>
    <p:embeddedFont>
      <p:font typeface="Assistant"/>
      <p:regular r:id="rId74"/>
      <p:bold r:id="rId75"/>
    </p:embeddedFont>
    <p:embeddedFont>
      <p:font typeface="Montserrat ExtraBold"/>
      <p:bold r:id="rId76"/>
      <p:boldItalic r:id="rId77"/>
    </p:embeddedFont>
    <p:embeddedFont>
      <p:font typeface="Barlow Light"/>
      <p:regular r:id="rId78"/>
      <p:bold r:id="rId79"/>
      <p:italic r:id="rId80"/>
      <p:boldItalic r:id="rId81"/>
    </p:embeddedFont>
    <p:embeddedFont>
      <p:font typeface="Roboto Slab ExtraBold"/>
      <p:bold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3" roundtripDataSignature="AMtx7mi2xn3KglVZLZxkeqnXYm7ty+ci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5B93F8-E769-4597-9CCE-6E87ED4802C7}">
  <a:tblStyle styleId="{EB5B93F8-E769-4597-9CCE-6E87ED4802C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24639B2-6EA7-4B31-9777-4CA1D32E283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otoSansKR-bold.fntdata"/><Relationship Id="rId83" Type="http://customschemas.google.com/relationships/presentationmetadata" Target="metadata"/><Relationship Id="rId42" Type="http://schemas.openxmlformats.org/officeDocument/2006/relationships/font" Target="fonts/RobotoBlack-boldItalic.fntdata"/><Relationship Id="rId41" Type="http://schemas.openxmlformats.org/officeDocument/2006/relationships/font" Target="fonts/RobotoBlack-bold.fntdata"/><Relationship Id="rId44" Type="http://schemas.openxmlformats.org/officeDocument/2006/relationships/font" Target="fonts/RobotoCondensed-regular.fntdata"/><Relationship Id="rId43" Type="http://schemas.openxmlformats.org/officeDocument/2006/relationships/font" Target="fonts/GreatVibes-regular.fntdata"/><Relationship Id="rId46" Type="http://schemas.openxmlformats.org/officeDocument/2006/relationships/font" Target="fonts/RobotoCondensed-italic.fntdata"/><Relationship Id="rId45" Type="http://schemas.openxmlformats.org/officeDocument/2006/relationships/font" Target="fonts/RobotoCondensed-bold.fntdata"/><Relationship Id="rId80" Type="http://schemas.openxmlformats.org/officeDocument/2006/relationships/font" Target="fonts/BarlowLight-italic.fntdata"/><Relationship Id="rId82" Type="http://schemas.openxmlformats.org/officeDocument/2006/relationships/font" Target="fonts/RobotoSlabExtraBold-bold.fntdata"/><Relationship Id="rId81" Type="http://schemas.openxmlformats.org/officeDocument/2006/relationships/font" Target="fonts/Barlow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CondensedMedium-regular.fntdata"/><Relationship Id="rId47" Type="http://schemas.openxmlformats.org/officeDocument/2006/relationships/font" Target="fonts/RobotoCondensed-boldItalic.fntdata"/><Relationship Id="rId49" Type="http://schemas.openxmlformats.org/officeDocument/2006/relationships/font" Target="fonts/RobotoCondensed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CondensedBlack-boldItalic.fntdata"/><Relationship Id="rId72" Type="http://schemas.openxmlformats.org/officeDocument/2006/relationships/font" Target="fonts/RobotoCondensedBlack-bold.fntdata"/><Relationship Id="rId31" Type="http://schemas.openxmlformats.org/officeDocument/2006/relationships/font" Target="fonts/RobotoSlab-regular.fntdata"/><Relationship Id="rId75" Type="http://schemas.openxmlformats.org/officeDocument/2006/relationships/font" Target="fonts/Assistant-bold.fntdata"/><Relationship Id="rId30" Type="http://schemas.openxmlformats.org/officeDocument/2006/relationships/slide" Target="slides/slide24.xml"/><Relationship Id="rId74" Type="http://schemas.openxmlformats.org/officeDocument/2006/relationships/font" Target="fonts/Assistant-regular.fntdata"/><Relationship Id="rId33" Type="http://schemas.openxmlformats.org/officeDocument/2006/relationships/font" Target="fonts/RobotoExtraBold-bold.fntdata"/><Relationship Id="rId77" Type="http://schemas.openxmlformats.org/officeDocument/2006/relationships/font" Target="fonts/MontserratExtraBold-boldItalic.fntdata"/><Relationship Id="rId32" Type="http://schemas.openxmlformats.org/officeDocument/2006/relationships/font" Target="fonts/RobotoSlab-bold.fntdata"/><Relationship Id="rId76" Type="http://schemas.openxmlformats.org/officeDocument/2006/relationships/font" Target="fonts/MontserratExtraBold-bold.fntdata"/><Relationship Id="rId35" Type="http://schemas.openxmlformats.org/officeDocument/2006/relationships/font" Target="fonts/Anton-regular.fntdata"/><Relationship Id="rId79" Type="http://schemas.openxmlformats.org/officeDocument/2006/relationships/font" Target="fonts/BarlowLight-bold.fntdata"/><Relationship Id="rId34" Type="http://schemas.openxmlformats.org/officeDocument/2006/relationships/font" Target="fonts/RobotoExtraBold-boldItalic.fntdata"/><Relationship Id="rId78" Type="http://schemas.openxmlformats.org/officeDocument/2006/relationships/font" Target="fonts/BarlowLight-regular.fntdata"/><Relationship Id="rId71" Type="http://schemas.openxmlformats.org/officeDocument/2006/relationships/font" Target="fonts/DMSerifDisplay-italic.fntdata"/><Relationship Id="rId70" Type="http://schemas.openxmlformats.org/officeDocument/2006/relationships/font" Target="fonts/DMSerifDisplay-regular.fntdata"/><Relationship Id="rId37" Type="http://schemas.openxmlformats.org/officeDocument/2006/relationships/font" Target="fonts/AssistantMedium-regular.fntdata"/><Relationship Id="rId36" Type="http://schemas.openxmlformats.org/officeDocument/2006/relationships/font" Target="fonts/AlexBrush-regular.fntdata"/><Relationship Id="rId39" Type="http://schemas.openxmlformats.org/officeDocument/2006/relationships/font" Target="fonts/NotoSansKR-regular.fntdata"/><Relationship Id="rId38" Type="http://schemas.openxmlformats.org/officeDocument/2006/relationships/font" Target="fonts/AssistantMedium-bold.fntdata"/><Relationship Id="rId62" Type="http://schemas.openxmlformats.org/officeDocument/2006/relationships/font" Target="fonts/RokkittLight-regular.fntdata"/><Relationship Id="rId61" Type="http://schemas.openxmlformats.org/officeDocument/2006/relationships/font" Target="fonts/OswaldSemiBold-bold.fntdata"/><Relationship Id="rId20" Type="http://schemas.openxmlformats.org/officeDocument/2006/relationships/slide" Target="slides/slide14.xml"/><Relationship Id="rId64" Type="http://schemas.openxmlformats.org/officeDocument/2006/relationships/font" Target="fonts/RokkittLight-italic.fntdata"/><Relationship Id="rId63" Type="http://schemas.openxmlformats.org/officeDocument/2006/relationships/font" Target="fonts/RokkittLight-bold.fntdata"/><Relationship Id="rId22" Type="http://schemas.openxmlformats.org/officeDocument/2006/relationships/slide" Target="slides/slide16.xml"/><Relationship Id="rId66" Type="http://schemas.openxmlformats.org/officeDocument/2006/relationships/font" Target="fonts/Barlow-regular.fntdata"/><Relationship Id="rId21" Type="http://schemas.openxmlformats.org/officeDocument/2006/relationships/slide" Target="slides/slide15.xml"/><Relationship Id="rId65" Type="http://schemas.openxmlformats.org/officeDocument/2006/relationships/font" Target="fonts/RokkittLight-boldItalic.fntdata"/><Relationship Id="rId24" Type="http://schemas.openxmlformats.org/officeDocument/2006/relationships/slide" Target="slides/slide18.xml"/><Relationship Id="rId68" Type="http://schemas.openxmlformats.org/officeDocument/2006/relationships/font" Target="fonts/Barlow-italic.fntdata"/><Relationship Id="rId23" Type="http://schemas.openxmlformats.org/officeDocument/2006/relationships/slide" Target="slides/slide17.xml"/><Relationship Id="rId67" Type="http://schemas.openxmlformats.org/officeDocument/2006/relationships/font" Target="fonts/Barlow-bold.fntdata"/><Relationship Id="rId60" Type="http://schemas.openxmlformats.org/officeDocument/2006/relationships/font" Target="fonts/OswaldSemiBold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Barlow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CondensedMedium-boldItalic.fntdata"/><Relationship Id="rId50" Type="http://schemas.openxmlformats.org/officeDocument/2006/relationships/font" Target="fonts/RobotoCondensedMedium-italic.fntdata"/><Relationship Id="rId53" Type="http://schemas.openxmlformats.org/officeDocument/2006/relationships/font" Target="fonts/RobotoCondensedLight-bold.fntdata"/><Relationship Id="rId52" Type="http://schemas.openxmlformats.org/officeDocument/2006/relationships/font" Target="fonts/RobotoCondensedLight-regular.fntdata"/><Relationship Id="rId11" Type="http://schemas.openxmlformats.org/officeDocument/2006/relationships/slide" Target="slides/slide5.xml"/><Relationship Id="rId55" Type="http://schemas.openxmlformats.org/officeDocument/2006/relationships/font" Target="fonts/RobotoCondensedLight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CondensedLight-italic.fntdata"/><Relationship Id="rId13" Type="http://schemas.openxmlformats.org/officeDocument/2006/relationships/slide" Target="slides/slide7.xml"/><Relationship Id="rId57" Type="http://schemas.openxmlformats.org/officeDocument/2006/relationships/font" Target="fonts/RobotoCondensedSemiBold-bold.fntdata"/><Relationship Id="rId12" Type="http://schemas.openxmlformats.org/officeDocument/2006/relationships/slide" Target="slides/slide6.xml"/><Relationship Id="rId56" Type="http://schemas.openxmlformats.org/officeDocument/2006/relationships/font" Target="fonts/RobotoCondensedSemiBold-regular.fntdata"/><Relationship Id="rId15" Type="http://schemas.openxmlformats.org/officeDocument/2006/relationships/slide" Target="slides/slide9.xml"/><Relationship Id="rId59" Type="http://schemas.openxmlformats.org/officeDocument/2006/relationships/font" Target="fonts/RobotoCondensedSemiBold-boldItalic.fntdata"/><Relationship Id="rId14" Type="http://schemas.openxmlformats.org/officeDocument/2006/relationships/slide" Target="slides/slide8.xml"/><Relationship Id="rId58" Type="http://schemas.openxmlformats.org/officeDocument/2006/relationships/font" Target="fonts/RobotoCondensedSemiBold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39a06bf1325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1" name="Google Shape;1331;g39a06bf1325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[</a:t>
            </a:r>
            <a:r>
              <a:rPr lang="en"/>
              <a:t>결과 화면 캡쳐 사진 넣을 예정]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3a91f1b3a5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3" name="Google Shape;1543;g3a91f1b3a5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3a7b08288d0_6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0" name="Google Shape;1640;g3a7b08288d0_6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[결과 화면 캡쳐 사진 넣을 예정]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3a84a1dfabb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3a84a1dfabb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3a8ef8f308c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3a8ef8f308c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3a766903bc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2" name="Google Shape;1682;g3a766903bc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[결과 화면 캡쳐 사진 넣을 예정]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3a766903bc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3a766903bc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3a766903bc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1" name="Google Shape;1711;g3a766903bc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[결과 화면 캡쳐 사진 넣을 예정]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rgbClr val="332533"/>
              </a:buClr>
              <a:buSzPts val="900"/>
              <a:buFont typeface="Roboto Condensed Light"/>
              <a:buChar char="○"/>
            </a:pPr>
            <a:r>
              <a:rPr lang="en" sz="900">
                <a:solidFill>
                  <a:srgbClr val="33253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모든 레시피와 그에 연결된 정보들을 한 번에 가져옴</a:t>
            </a:r>
            <a:endParaRPr sz="900">
              <a:solidFill>
                <a:srgbClr val="33253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rgbClr val="332533"/>
              </a:buClr>
              <a:buSzPts val="900"/>
              <a:buFont typeface="Roboto Condensed Light"/>
              <a:buChar char="○"/>
            </a:pPr>
            <a:r>
              <a:rPr lang="en" sz="900">
                <a:solidFill>
                  <a:srgbClr val="33253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모델 키워드 목록과 부분 문자열 매칭</a:t>
            </a:r>
            <a:endParaRPr sz="900">
              <a:solidFill>
                <a:srgbClr val="33253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같은 프롬프트로 여러 번 테스트하면서: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필수 재료를 포함하지 않는 레시피가 올라오지 않는지</a:t>
            </a:r>
            <a:br>
              <a:rPr lang="en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“추운 날 따뜻한 국물” 같은 표현에 </a:t>
            </a:r>
            <a:r>
              <a:rPr b="1" lang="en" sz="1000">
                <a:solidFill>
                  <a:schemeClr val="dk1"/>
                </a:solidFill>
              </a:rPr>
              <a:t>날씨/국물 태그가 제대로 반응하는지</a:t>
            </a:r>
            <a:br>
              <a:rPr b="1" lang="en" sz="1000">
                <a:solidFill>
                  <a:schemeClr val="dk1"/>
                </a:solidFill>
              </a:rPr>
            </a:b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다이어트 관련 요청에서:</a:t>
            </a:r>
            <a:br>
              <a:rPr lang="en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기름지고 무거운 메뉴가 너무 위에 뜨지 않는지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32533"/>
              </a:buClr>
              <a:buSzPts val="1000"/>
              <a:buFont typeface="Roboto Condensed"/>
              <a:buChar char="●"/>
            </a:pPr>
            <a:r>
              <a:rPr b="1" lang="en" sz="1000">
                <a:solidFill>
                  <a:srgbClr val="3325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문장 -&gt; 키워드 -&gt; 그래프 태그 매칭</a:t>
            </a:r>
            <a:endParaRPr sz="1000">
              <a:solidFill>
                <a:srgbClr val="33253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253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3a91f1b3a5e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6" name="Google Shape;1736;g3a91f1b3a5e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[결과 화면 캡쳐 사진 넣을 예정]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rgbClr val="332533"/>
              </a:buClr>
              <a:buSzPts val="900"/>
              <a:buFont typeface="Roboto Condensed Light"/>
              <a:buChar char="○"/>
            </a:pPr>
            <a:r>
              <a:rPr lang="en" sz="900">
                <a:solidFill>
                  <a:srgbClr val="33253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모든 레시피와 그에 연결된 정보들을 한 번에 가져옴</a:t>
            </a:r>
            <a:endParaRPr sz="900">
              <a:solidFill>
                <a:srgbClr val="33253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rgbClr val="332533"/>
              </a:buClr>
              <a:buSzPts val="900"/>
              <a:buFont typeface="Roboto Condensed Light"/>
              <a:buChar char="○"/>
            </a:pPr>
            <a:r>
              <a:rPr lang="en" sz="900">
                <a:solidFill>
                  <a:srgbClr val="33253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모델 키워드 목록과 부분 문자열 매칭</a:t>
            </a:r>
            <a:endParaRPr sz="900">
              <a:solidFill>
                <a:srgbClr val="33253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같은 프롬프트로 여러 번 테스트하면서: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필수 재료를 포함하지 않는 레시피가 올라오지 않는지</a:t>
            </a:r>
            <a:br>
              <a:rPr lang="en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“추운 날 따뜻한 국물” 같은 표현에 </a:t>
            </a:r>
            <a:r>
              <a:rPr b="1" lang="en" sz="1000">
                <a:solidFill>
                  <a:schemeClr val="dk1"/>
                </a:solidFill>
              </a:rPr>
              <a:t>날씨/국물 태그가 제대로 반응하는지</a:t>
            </a:r>
            <a:br>
              <a:rPr b="1" lang="en" sz="1000">
                <a:solidFill>
                  <a:schemeClr val="dk1"/>
                </a:solidFill>
              </a:rPr>
            </a:b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다이어트 관련 요청에서:</a:t>
            </a:r>
            <a:br>
              <a:rPr lang="en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기름지고 무거운 메뉴가 너무 위에 뜨지 않는지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32533"/>
              </a:buClr>
              <a:buSzPts val="1000"/>
              <a:buFont typeface="Roboto Condensed"/>
              <a:buChar char="●"/>
            </a:pPr>
            <a:r>
              <a:rPr b="1" lang="en" sz="1000">
                <a:solidFill>
                  <a:srgbClr val="3325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문장 -&gt; 키워드 -&gt; 그래프 태그 매칭</a:t>
            </a:r>
            <a:endParaRPr sz="1000">
              <a:solidFill>
                <a:srgbClr val="33253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253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3a833e69629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1" name="Google Shape;1751;g3a833e69629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[결과 화면 캡쳐 사진 넣을 예정]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9a06bf13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9a06bf13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3a766903bc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3a766903bc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</a:t>
            </a:r>
            <a:r>
              <a:rPr lang="en"/>
              <a:t>움직이는 그래프 gif 삽입]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3a766903bc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3a766903bc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3a766903bc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3a766903bc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3a7b08288d0_6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3a7b08288d0_6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3a766903bc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2" name="Google Shape;1822;g3a766903bc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a91f1b3a5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3a91f1b3a5e_0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" name="Google Shape;7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a6bd6bbdf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0" name="Google Shape;840;g3a6bd6bbdf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a7b08288d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8" name="Google Shape;1118;g3a7b08288d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3a7d6dc105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2" name="Google Shape;1172;g3a7d6dc105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a7b08288d0_6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4" name="Google Shape;1234;g3a7b08288d0_6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3a7b08288d0_6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6" name="Google Shape;1286;g3a7b08288d0_6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3F3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/>
          <p:nvPr/>
        </p:nvSpPr>
        <p:spPr>
          <a:xfrm flipH="1" rot="10800000">
            <a:off x="0" y="2247733"/>
            <a:ext cx="9352810" cy="2895761"/>
          </a:xfrm>
          <a:custGeom>
            <a:rect b="b" l="l" r="r" t="t"/>
            <a:pathLst>
              <a:path extrusionOk="0" h="32842" w="106071">
                <a:moveTo>
                  <a:pt x="0" y="0"/>
                </a:moveTo>
                <a:cubicBezTo>
                  <a:pt x="268" y="12588"/>
                  <a:pt x="3048" y="30882"/>
                  <a:pt x="17958" y="32682"/>
                </a:cubicBezTo>
                <a:cubicBezTo>
                  <a:pt x="18773" y="32791"/>
                  <a:pt x="19551" y="32842"/>
                  <a:pt x="20296" y="32842"/>
                </a:cubicBezTo>
                <a:cubicBezTo>
                  <a:pt x="28772" y="32842"/>
                  <a:pt x="33080" y="26197"/>
                  <a:pt x="40843" y="23689"/>
                </a:cubicBezTo>
                <a:cubicBezTo>
                  <a:pt x="42422" y="23190"/>
                  <a:pt x="43927" y="22969"/>
                  <a:pt x="45385" y="22969"/>
                </a:cubicBezTo>
                <a:cubicBezTo>
                  <a:pt x="49458" y="22969"/>
                  <a:pt x="53175" y="24682"/>
                  <a:pt x="57190" y="26686"/>
                </a:cubicBezTo>
                <a:cubicBezTo>
                  <a:pt x="63231" y="29543"/>
                  <a:pt x="69625" y="31249"/>
                  <a:pt x="75784" y="31249"/>
                </a:cubicBezTo>
                <a:cubicBezTo>
                  <a:pt x="84905" y="31249"/>
                  <a:pt x="93511" y="27512"/>
                  <a:pt x="99691" y="18244"/>
                </a:cubicBezTo>
                <a:cubicBezTo>
                  <a:pt x="103145" y="12944"/>
                  <a:pt x="105819" y="6482"/>
                  <a:pt x="106071" y="0"/>
                </a:cubicBezTo>
                <a:close/>
              </a:path>
            </a:pathLst>
          </a:custGeom>
          <a:solidFill>
            <a:srgbClr val="FFDE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45"/>
          <p:cNvSpPr/>
          <p:nvPr/>
        </p:nvSpPr>
        <p:spPr>
          <a:xfrm flipH="1">
            <a:off x="2987908" y="-96735"/>
            <a:ext cx="7123092" cy="5240249"/>
          </a:xfrm>
          <a:custGeom>
            <a:rect b="b" l="l" r="r" t="t"/>
            <a:pathLst>
              <a:path extrusionOk="0" h="46963" w="63837">
                <a:moveTo>
                  <a:pt x="4706" y="1"/>
                </a:moveTo>
                <a:cubicBezTo>
                  <a:pt x="4462" y="1"/>
                  <a:pt x="4214" y="11"/>
                  <a:pt x="3966" y="31"/>
                </a:cubicBezTo>
                <a:cubicBezTo>
                  <a:pt x="2549" y="208"/>
                  <a:pt x="1194" y="677"/>
                  <a:pt x="1" y="1380"/>
                </a:cubicBezTo>
                <a:lnTo>
                  <a:pt x="1" y="46962"/>
                </a:lnTo>
                <a:lnTo>
                  <a:pt x="59752" y="46962"/>
                </a:lnTo>
                <a:cubicBezTo>
                  <a:pt x="63836" y="36875"/>
                  <a:pt x="63031" y="26241"/>
                  <a:pt x="59107" y="19736"/>
                </a:cubicBezTo>
                <a:cubicBezTo>
                  <a:pt x="55628" y="13970"/>
                  <a:pt x="47934" y="11695"/>
                  <a:pt x="40684" y="11695"/>
                </a:cubicBezTo>
                <a:cubicBezTo>
                  <a:pt x="36610" y="11695"/>
                  <a:pt x="32679" y="12411"/>
                  <a:pt x="29711" y="13634"/>
                </a:cubicBezTo>
                <a:cubicBezTo>
                  <a:pt x="27444" y="14524"/>
                  <a:pt x="25746" y="14983"/>
                  <a:pt x="24342" y="14983"/>
                </a:cubicBezTo>
                <a:cubicBezTo>
                  <a:pt x="21533" y="14983"/>
                  <a:pt x="19916" y="13149"/>
                  <a:pt x="17324" y="9262"/>
                </a:cubicBezTo>
                <a:cubicBezTo>
                  <a:pt x="14534" y="5077"/>
                  <a:pt x="10186" y="1"/>
                  <a:pt x="4706" y="1"/>
                </a:cubicBezTo>
                <a:close/>
              </a:path>
            </a:pathLst>
          </a:custGeom>
          <a:solidFill>
            <a:srgbClr val="FFC5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5"/>
          <p:cNvSpPr txBox="1"/>
          <p:nvPr>
            <p:ph type="ctrTitle"/>
          </p:nvPr>
        </p:nvSpPr>
        <p:spPr>
          <a:xfrm>
            <a:off x="811400" y="2075456"/>
            <a:ext cx="65229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45"/>
          <p:cNvSpPr txBox="1"/>
          <p:nvPr>
            <p:ph idx="1" type="subTitle"/>
          </p:nvPr>
        </p:nvSpPr>
        <p:spPr>
          <a:xfrm>
            <a:off x="811400" y="2827531"/>
            <a:ext cx="5113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4" name="Google Shape;14;p45"/>
          <p:cNvGrpSpPr/>
          <p:nvPr/>
        </p:nvGrpSpPr>
        <p:grpSpPr>
          <a:xfrm>
            <a:off x="914713" y="379909"/>
            <a:ext cx="7733873" cy="4294624"/>
            <a:chOff x="914713" y="379909"/>
            <a:chExt cx="7733873" cy="4294624"/>
          </a:xfrm>
        </p:grpSpPr>
        <p:grpSp>
          <p:nvGrpSpPr>
            <p:cNvPr id="15" name="Google Shape;15;p45"/>
            <p:cNvGrpSpPr/>
            <p:nvPr/>
          </p:nvGrpSpPr>
          <p:grpSpPr>
            <a:xfrm>
              <a:off x="6618040" y="379909"/>
              <a:ext cx="2030546" cy="596757"/>
              <a:chOff x="6783571" y="438153"/>
              <a:chExt cx="1810562" cy="589448"/>
            </a:xfrm>
          </p:grpSpPr>
          <p:sp>
            <p:nvSpPr>
              <p:cNvPr id="16" name="Google Shape;16;p45"/>
              <p:cNvSpPr/>
              <p:nvPr/>
            </p:nvSpPr>
            <p:spPr>
              <a:xfrm>
                <a:off x="6966457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45"/>
              <p:cNvSpPr/>
              <p:nvPr/>
            </p:nvSpPr>
            <p:spPr>
              <a:xfrm>
                <a:off x="6783571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45"/>
              <p:cNvSpPr/>
              <p:nvPr/>
            </p:nvSpPr>
            <p:spPr>
              <a:xfrm>
                <a:off x="6956764" y="438153"/>
                <a:ext cx="940271" cy="185262"/>
              </a:xfrm>
              <a:custGeom>
                <a:rect b="b" l="l" r="r" t="t"/>
                <a:pathLst>
                  <a:path extrusionOk="0" h="5600" w="28422">
                    <a:moveTo>
                      <a:pt x="25624" y="714"/>
                    </a:moveTo>
                    <a:cubicBezTo>
                      <a:pt x="26773" y="714"/>
                      <a:pt x="27709" y="1650"/>
                      <a:pt x="27709" y="2798"/>
                    </a:cubicBezTo>
                    <a:cubicBezTo>
                      <a:pt x="27709" y="3950"/>
                      <a:pt x="26773" y="4886"/>
                      <a:pt x="25624" y="4886"/>
                    </a:cubicBezTo>
                    <a:lnTo>
                      <a:pt x="2801" y="4886"/>
                    </a:lnTo>
                    <a:cubicBezTo>
                      <a:pt x="1648" y="4886"/>
                      <a:pt x="713" y="3950"/>
                      <a:pt x="713" y="2798"/>
                    </a:cubicBezTo>
                    <a:cubicBezTo>
                      <a:pt x="713" y="1650"/>
                      <a:pt x="1648" y="714"/>
                      <a:pt x="2801" y="714"/>
                    </a:cubicBezTo>
                    <a:close/>
                    <a:moveTo>
                      <a:pt x="2801" y="1"/>
                    </a:moveTo>
                    <a:cubicBezTo>
                      <a:pt x="1256" y="1"/>
                      <a:pt x="1" y="1256"/>
                      <a:pt x="1" y="2798"/>
                    </a:cubicBezTo>
                    <a:cubicBezTo>
                      <a:pt x="1" y="4344"/>
                      <a:pt x="1256" y="5599"/>
                      <a:pt x="2801" y="5599"/>
                    </a:cubicBezTo>
                    <a:lnTo>
                      <a:pt x="25624" y="5599"/>
                    </a:lnTo>
                    <a:cubicBezTo>
                      <a:pt x="27166" y="5599"/>
                      <a:pt x="28421" y="4344"/>
                      <a:pt x="28421" y="2798"/>
                    </a:cubicBezTo>
                    <a:cubicBezTo>
                      <a:pt x="28421" y="1256"/>
                      <a:pt x="27166" y="1"/>
                      <a:pt x="25624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45"/>
              <p:cNvSpPr/>
              <p:nvPr/>
            </p:nvSpPr>
            <p:spPr>
              <a:xfrm>
                <a:off x="7897052" y="890176"/>
                <a:ext cx="697081" cy="137425"/>
              </a:xfrm>
              <a:custGeom>
                <a:rect b="b" l="l" r="r" t="t"/>
                <a:pathLst>
                  <a:path extrusionOk="0" h="4154" w="21071">
                    <a:moveTo>
                      <a:pt x="18995" y="531"/>
                    </a:moveTo>
                    <a:cubicBezTo>
                      <a:pt x="19848" y="531"/>
                      <a:pt x="20540" y="1227"/>
                      <a:pt x="20540" y="2079"/>
                    </a:cubicBezTo>
                    <a:cubicBezTo>
                      <a:pt x="20540" y="2931"/>
                      <a:pt x="19848" y="3624"/>
                      <a:pt x="18995" y="3624"/>
                    </a:cubicBezTo>
                    <a:lnTo>
                      <a:pt x="2076" y="3624"/>
                    </a:lnTo>
                    <a:cubicBezTo>
                      <a:pt x="1224" y="3624"/>
                      <a:pt x="528" y="2931"/>
                      <a:pt x="528" y="2079"/>
                    </a:cubicBezTo>
                    <a:cubicBezTo>
                      <a:pt x="528" y="1227"/>
                      <a:pt x="1224" y="531"/>
                      <a:pt x="2076" y="531"/>
                    </a:cubicBezTo>
                    <a:close/>
                    <a:moveTo>
                      <a:pt x="2076" y="1"/>
                    </a:moveTo>
                    <a:cubicBezTo>
                      <a:pt x="930" y="1"/>
                      <a:pt x="1" y="933"/>
                      <a:pt x="1" y="2079"/>
                    </a:cubicBezTo>
                    <a:cubicBezTo>
                      <a:pt x="1" y="3221"/>
                      <a:pt x="930" y="4153"/>
                      <a:pt x="2076" y="4153"/>
                    </a:cubicBezTo>
                    <a:lnTo>
                      <a:pt x="18995" y="4153"/>
                    </a:lnTo>
                    <a:cubicBezTo>
                      <a:pt x="20137" y="4153"/>
                      <a:pt x="21070" y="3221"/>
                      <a:pt x="21070" y="2079"/>
                    </a:cubicBezTo>
                    <a:cubicBezTo>
                      <a:pt x="21070" y="933"/>
                      <a:pt x="20137" y="1"/>
                      <a:pt x="18995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" name="Google Shape;20;p45"/>
            <p:cNvGrpSpPr/>
            <p:nvPr/>
          </p:nvGrpSpPr>
          <p:grpSpPr>
            <a:xfrm>
              <a:off x="914713" y="3709403"/>
              <a:ext cx="490421" cy="25923"/>
              <a:chOff x="5612829" y="768560"/>
              <a:chExt cx="437290" cy="25606"/>
            </a:xfrm>
          </p:grpSpPr>
          <p:sp>
            <p:nvSpPr>
              <p:cNvPr id="21" name="Google Shape;21;p45"/>
              <p:cNvSpPr/>
              <p:nvPr/>
            </p:nvSpPr>
            <p:spPr>
              <a:xfrm>
                <a:off x="5795715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5"/>
              <p:cNvSpPr/>
              <p:nvPr/>
            </p:nvSpPr>
            <p:spPr>
              <a:xfrm>
                <a:off x="5612829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45"/>
            <p:cNvGrpSpPr/>
            <p:nvPr/>
          </p:nvGrpSpPr>
          <p:grpSpPr>
            <a:xfrm>
              <a:off x="6894663" y="4648609"/>
              <a:ext cx="490421" cy="25923"/>
              <a:chOff x="5612829" y="1068195"/>
              <a:chExt cx="437290" cy="25606"/>
            </a:xfrm>
          </p:grpSpPr>
          <p:sp>
            <p:nvSpPr>
              <p:cNvPr id="24" name="Google Shape;24;p45"/>
              <p:cNvSpPr/>
              <p:nvPr/>
            </p:nvSpPr>
            <p:spPr>
              <a:xfrm>
                <a:off x="5795715" y="1068195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45"/>
              <p:cNvSpPr/>
              <p:nvPr/>
            </p:nvSpPr>
            <p:spPr>
              <a:xfrm>
                <a:off x="5612829" y="1070180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" name="Google Shape;26;p45"/>
            <p:cNvGrpSpPr/>
            <p:nvPr/>
          </p:nvGrpSpPr>
          <p:grpSpPr>
            <a:xfrm>
              <a:off x="1066088" y="482953"/>
              <a:ext cx="490421" cy="25923"/>
              <a:chOff x="5612829" y="768560"/>
              <a:chExt cx="437290" cy="25606"/>
            </a:xfrm>
          </p:grpSpPr>
          <p:sp>
            <p:nvSpPr>
              <p:cNvPr id="27" name="Google Shape;27;p45"/>
              <p:cNvSpPr/>
              <p:nvPr/>
            </p:nvSpPr>
            <p:spPr>
              <a:xfrm>
                <a:off x="5795715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45"/>
              <p:cNvSpPr/>
              <p:nvPr/>
            </p:nvSpPr>
            <p:spPr>
              <a:xfrm>
                <a:off x="5612829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" name="Google Shape;2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1_1_1_1">
    <p:bg>
      <p:bgPr>
        <a:solidFill>
          <a:srgbClr val="F3F3F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4"/>
          <p:cNvSpPr txBox="1"/>
          <p:nvPr>
            <p:ph type="title"/>
          </p:nvPr>
        </p:nvSpPr>
        <p:spPr>
          <a:xfrm>
            <a:off x="968100" y="1908847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6" name="Google Shape;166;p54"/>
          <p:cNvSpPr txBox="1"/>
          <p:nvPr>
            <p:ph idx="1" type="subTitle"/>
          </p:nvPr>
        </p:nvSpPr>
        <p:spPr>
          <a:xfrm>
            <a:off x="712125" y="2326475"/>
            <a:ext cx="23532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7" name="Google Shape;167;p54"/>
          <p:cNvSpPr txBox="1"/>
          <p:nvPr>
            <p:ph idx="2" type="title"/>
          </p:nvPr>
        </p:nvSpPr>
        <p:spPr>
          <a:xfrm>
            <a:off x="6336924" y="1908847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8" name="Google Shape;168;p54"/>
          <p:cNvSpPr txBox="1"/>
          <p:nvPr>
            <p:ph idx="3" type="subTitle"/>
          </p:nvPr>
        </p:nvSpPr>
        <p:spPr>
          <a:xfrm>
            <a:off x="6081025" y="2326475"/>
            <a:ext cx="23532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54"/>
          <p:cNvSpPr txBox="1"/>
          <p:nvPr>
            <p:ph idx="4" type="title"/>
          </p:nvPr>
        </p:nvSpPr>
        <p:spPr>
          <a:xfrm>
            <a:off x="3651677" y="3662597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0" name="Google Shape;170;p54"/>
          <p:cNvSpPr txBox="1"/>
          <p:nvPr>
            <p:ph idx="5" type="subTitle"/>
          </p:nvPr>
        </p:nvSpPr>
        <p:spPr>
          <a:xfrm>
            <a:off x="3395775" y="4080225"/>
            <a:ext cx="2353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54"/>
          <p:cNvSpPr txBox="1"/>
          <p:nvPr>
            <p:ph idx="6" type="title"/>
          </p:nvPr>
        </p:nvSpPr>
        <p:spPr>
          <a:xfrm>
            <a:off x="3651677" y="1908847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2" name="Google Shape;172;p54"/>
          <p:cNvSpPr txBox="1"/>
          <p:nvPr>
            <p:ph idx="7" type="subTitle"/>
          </p:nvPr>
        </p:nvSpPr>
        <p:spPr>
          <a:xfrm>
            <a:off x="3395775" y="2326475"/>
            <a:ext cx="23532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3" name="Google Shape;173;p54"/>
          <p:cNvSpPr txBox="1"/>
          <p:nvPr>
            <p:ph idx="8" type="title"/>
          </p:nvPr>
        </p:nvSpPr>
        <p:spPr>
          <a:xfrm>
            <a:off x="691275" y="3662600"/>
            <a:ext cx="2395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4" name="Google Shape;174;p54"/>
          <p:cNvSpPr txBox="1"/>
          <p:nvPr>
            <p:ph idx="9" type="subTitle"/>
          </p:nvPr>
        </p:nvSpPr>
        <p:spPr>
          <a:xfrm>
            <a:off x="712125" y="4080225"/>
            <a:ext cx="2353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5" name="Google Shape;175;p54"/>
          <p:cNvSpPr txBox="1"/>
          <p:nvPr>
            <p:ph idx="13" type="title"/>
          </p:nvPr>
        </p:nvSpPr>
        <p:spPr>
          <a:xfrm>
            <a:off x="6336924" y="3662597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6" name="Google Shape;176;p54"/>
          <p:cNvSpPr txBox="1"/>
          <p:nvPr>
            <p:ph idx="14" type="subTitle"/>
          </p:nvPr>
        </p:nvSpPr>
        <p:spPr>
          <a:xfrm>
            <a:off x="6081025" y="4080225"/>
            <a:ext cx="2353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54"/>
          <p:cNvSpPr txBox="1"/>
          <p:nvPr>
            <p:ph idx="15" type="title"/>
          </p:nvPr>
        </p:nvSpPr>
        <p:spPr>
          <a:xfrm>
            <a:off x="720000" y="445025"/>
            <a:ext cx="769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78" name="Google Shape;17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BLANK_1_1_1_1_1_2">
    <p:bg>
      <p:bgPr>
        <a:solidFill>
          <a:srgbClr val="F3F3F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5"/>
          <p:cNvSpPr txBox="1"/>
          <p:nvPr>
            <p:ph idx="1" type="subTitle"/>
          </p:nvPr>
        </p:nvSpPr>
        <p:spPr>
          <a:xfrm>
            <a:off x="5653600" y="2469585"/>
            <a:ext cx="2758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55"/>
          <p:cNvSpPr txBox="1"/>
          <p:nvPr>
            <p:ph idx="2" type="subTitle"/>
          </p:nvPr>
        </p:nvSpPr>
        <p:spPr>
          <a:xfrm>
            <a:off x="720000" y="2948608"/>
            <a:ext cx="264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55"/>
          <p:cNvSpPr txBox="1"/>
          <p:nvPr>
            <p:ph idx="3" type="subTitle"/>
          </p:nvPr>
        </p:nvSpPr>
        <p:spPr>
          <a:xfrm>
            <a:off x="5653600" y="3746410"/>
            <a:ext cx="275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55"/>
          <p:cNvSpPr txBox="1"/>
          <p:nvPr>
            <p:ph type="title"/>
          </p:nvPr>
        </p:nvSpPr>
        <p:spPr>
          <a:xfrm>
            <a:off x="5653600" y="1919591"/>
            <a:ext cx="2758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55"/>
          <p:cNvSpPr txBox="1"/>
          <p:nvPr>
            <p:ph idx="4" type="title"/>
          </p:nvPr>
        </p:nvSpPr>
        <p:spPr>
          <a:xfrm>
            <a:off x="720000" y="2266683"/>
            <a:ext cx="26427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5" name="Google Shape;185;p55"/>
          <p:cNvSpPr txBox="1"/>
          <p:nvPr>
            <p:ph idx="5" type="title"/>
          </p:nvPr>
        </p:nvSpPr>
        <p:spPr>
          <a:xfrm>
            <a:off x="5653600" y="3196439"/>
            <a:ext cx="2758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" name="Google Shape;186;p55"/>
          <p:cNvSpPr txBox="1"/>
          <p:nvPr>
            <p:ph idx="6" type="title"/>
          </p:nvPr>
        </p:nvSpPr>
        <p:spPr>
          <a:xfrm>
            <a:off x="2733050" y="445025"/>
            <a:ext cx="366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grpSp>
        <p:nvGrpSpPr>
          <p:cNvPr id="187" name="Google Shape;187;p55"/>
          <p:cNvGrpSpPr/>
          <p:nvPr/>
        </p:nvGrpSpPr>
        <p:grpSpPr>
          <a:xfrm>
            <a:off x="914713" y="379909"/>
            <a:ext cx="7733873" cy="4294624"/>
            <a:chOff x="914713" y="379909"/>
            <a:chExt cx="7733873" cy="4294624"/>
          </a:xfrm>
        </p:grpSpPr>
        <p:grpSp>
          <p:nvGrpSpPr>
            <p:cNvPr id="188" name="Google Shape;188;p55"/>
            <p:cNvGrpSpPr/>
            <p:nvPr/>
          </p:nvGrpSpPr>
          <p:grpSpPr>
            <a:xfrm>
              <a:off x="6618040" y="379909"/>
              <a:ext cx="2030546" cy="596757"/>
              <a:chOff x="6783571" y="438153"/>
              <a:chExt cx="1810562" cy="589448"/>
            </a:xfrm>
          </p:grpSpPr>
          <p:sp>
            <p:nvSpPr>
              <p:cNvPr id="189" name="Google Shape;189;p55"/>
              <p:cNvSpPr/>
              <p:nvPr/>
            </p:nvSpPr>
            <p:spPr>
              <a:xfrm>
                <a:off x="6966457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55"/>
              <p:cNvSpPr/>
              <p:nvPr/>
            </p:nvSpPr>
            <p:spPr>
              <a:xfrm>
                <a:off x="6783571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55"/>
              <p:cNvSpPr/>
              <p:nvPr/>
            </p:nvSpPr>
            <p:spPr>
              <a:xfrm>
                <a:off x="6956764" y="438153"/>
                <a:ext cx="940271" cy="185262"/>
              </a:xfrm>
              <a:custGeom>
                <a:rect b="b" l="l" r="r" t="t"/>
                <a:pathLst>
                  <a:path extrusionOk="0" h="5600" w="28422">
                    <a:moveTo>
                      <a:pt x="25624" y="714"/>
                    </a:moveTo>
                    <a:cubicBezTo>
                      <a:pt x="26773" y="714"/>
                      <a:pt x="27709" y="1650"/>
                      <a:pt x="27709" y="2798"/>
                    </a:cubicBezTo>
                    <a:cubicBezTo>
                      <a:pt x="27709" y="3950"/>
                      <a:pt x="26773" y="4886"/>
                      <a:pt x="25624" y="4886"/>
                    </a:cubicBezTo>
                    <a:lnTo>
                      <a:pt x="2801" y="4886"/>
                    </a:lnTo>
                    <a:cubicBezTo>
                      <a:pt x="1648" y="4886"/>
                      <a:pt x="713" y="3950"/>
                      <a:pt x="713" y="2798"/>
                    </a:cubicBezTo>
                    <a:cubicBezTo>
                      <a:pt x="713" y="1650"/>
                      <a:pt x="1648" y="714"/>
                      <a:pt x="2801" y="714"/>
                    </a:cubicBezTo>
                    <a:close/>
                    <a:moveTo>
                      <a:pt x="2801" y="1"/>
                    </a:moveTo>
                    <a:cubicBezTo>
                      <a:pt x="1256" y="1"/>
                      <a:pt x="1" y="1256"/>
                      <a:pt x="1" y="2798"/>
                    </a:cubicBezTo>
                    <a:cubicBezTo>
                      <a:pt x="1" y="4344"/>
                      <a:pt x="1256" y="5599"/>
                      <a:pt x="2801" y="5599"/>
                    </a:cubicBezTo>
                    <a:lnTo>
                      <a:pt x="25624" y="5599"/>
                    </a:lnTo>
                    <a:cubicBezTo>
                      <a:pt x="27166" y="5599"/>
                      <a:pt x="28421" y="4344"/>
                      <a:pt x="28421" y="2798"/>
                    </a:cubicBezTo>
                    <a:cubicBezTo>
                      <a:pt x="28421" y="1256"/>
                      <a:pt x="27166" y="1"/>
                      <a:pt x="25624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55"/>
              <p:cNvSpPr/>
              <p:nvPr/>
            </p:nvSpPr>
            <p:spPr>
              <a:xfrm>
                <a:off x="7897052" y="890176"/>
                <a:ext cx="697081" cy="137425"/>
              </a:xfrm>
              <a:custGeom>
                <a:rect b="b" l="l" r="r" t="t"/>
                <a:pathLst>
                  <a:path extrusionOk="0" h="4154" w="21071">
                    <a:moveTo>
                      <a:pt x="18995" y="531"/>
                    </a:moveTo>
                    <a:cubicBezTo>
                      <a:pt x="19848" y="531"/>
                      <a:pt x="20540" y="1227"/>
                      <a:pt x="20540" y="2079"/>
                    </a:cubicBezTo>
                    <a:cubicBezTo>
                      <a:pt x="20540" y="2931"/>
                      <a:pt x="19848" y="3624"/>
                      <a:pt x="18995" y="3624"/>
                    </a:cubicBezTo>
                    <a:lnTo>
                      <a:pt x="2076" y="3624"/>
                    </a:lnTo>
                    <a:cubicBezTo>
                      <a:pt x="1224" y="3624"/>
                      <a:pt x="528" y="2931"/>
                      <a:pt x="528" y="2079"/>
                    </a:cubicBezTo>
                    <a:cubicBezTo>
                      <a:pt x="528" y="1227"/>
                      <a:pt x="1224" y="531"/>
                      <a:pt x="2076" y="531"/>
                    </a:cubicBezTo>
                    <a:close/>
                    <a:moveTo>
                      <a:pt x="2076" y="1"/>
                    </a:moveTo>
                    <a:cubicBezTo>
                      <a:pt x="930" y="1"/>
                      <a:pt x="1" y="933"/>
                      <a:pt x="1" y="2079"/>
                    </a:cubicBezTo>
                    <a:cubicBezTo>
                      <a:pt x="1" y="3221"/>
                      <a:pt x="930" y="4153"/>
                      <a:pt x="2076" y="4153"/>
                    </a:cubicBezTo>
                    <a:lnTo>
                      <a:pt x="18995" y="4153"/>
                    </a:lnTo>
                    <a:cubicBezTo>
                      <a:pt x="20137" y="4153"/>
                      <a:pt x="21070" y="3221"/>
                      <a:pt x="21070" y="2079"/>
                    </a:cubicBezTo>
                    <a:cubicBezTo>
                      <a:pt x="21070" y="933"/>
                      <a:pt x="20137" y="1"/>
                      <a:pt x="18995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" name="Google Shape;193;p55"/>
            <p:cNvGrpSpPr/>
            <p:nvPr/>
          </p:nvGrpSpPr>
          <p:grpSpPr>
            <a:xfrm>
              <a:off x="914713" y="3709403"/>
              <a:ext cx="490421" cy="25923"/>
              <a:chOff x="5612829" y="768560"/>
              <a:chExt cx="437290" cy="25606"/>
            </a:xfrm>
          </p:grpSpPr>
          <p:sp>
            <p:nvSpPr>
              <p:cNvPr id="194" name="Google Shape;194;p55"/>
              <p:cNvSpPr/>
              <p:nvPr/>
            </p:nvSpPr>
            <p:spPr>
              <a:xfrm>
                <a:off x="5795715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55"/>
              <p:cNvSpPr/>
              <p:nvPr/>
            </p:nvSpPr>
            <p:spPr>
              <a:xfrm>
                <a:off x="5612829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" name="Google Shape;196;p55"/>
            <p:cNvGrpSpPr/>
            <p:nvPr/>
          </p:nvGrpSpPr>
          <p:grpSpPr>
            <a:xfrm>
              <a:off x="6894663" y="4648609"/>
              <a:ext cx="490421" cy="25923"/>
              <a:chOff x="5612829" y="1068195"/>
              <a:chExt cx="437290" cy="25606"/>
            </a:xfrm>
          </p:grpSpPr>
          <p:sp>
            <p:nvSpPr>
              <p:cNvPr id="197" name="Google Shape;197;p55"/>
              <p:cNvSpPr/>
              <p:nvPr/>
            </p:nvSpPr>
            <p:spPr>
              <a:xfrm>
                <a:off x="5795715" y="1068195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55"/>
              <p:cNvSpPr/>
              <p:nvPr/>
            </p:nvSpPr>
            <p:spPr>
              <a:xfrm>
                <a:off x="5612829" y="1070180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" name="Google Shape;199;p55"/>
            <p:cNvGrpSpPr/>
            <p:nvPr/>
          </p:nvGrpSpPr>
          <p:grpSpPr>
            <a:xfrm>
              <a:off x="1066088" y="482953"/>
              <a:ext cx="490421" cy="25923"/>
              <a:chOff x="5612829" y="768560"/>
              <a:chExt cx="437290" cy="25606"/>
            </a:xfrm>
          </p:grpSpPr>
          <p:sp>
            <p:nvSpPr>
              <p:cNvPr id="200" name="Google Shape;200;p55"/>
              <p:cNvSpPr/>
              <p:nvPr/>
            </p:nvSpPr>
            <p:spPr>
              <a:xfrm>
                <a:off x="5795715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55"/>
              <p:cNvSpPr/>
              <p:nvPr/>
            </p:nvSpPr>
            <p:spPr>
              <a:xfrm>
                <a:off x="5612829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2" name="Google Shape;202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">
  <p:cSld name="BLANK_1_1_3">
    <p:bg>
      <p:bgPr>
        <a:solidFill>
          <a:srgbClr val="F3F3F3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6"/>
          <p:cNvSpPr/>
          <p:nvPr/>
        </p:nvSpPr>
        <p:spPr>
          <a:xfrm flipH="1">
            <a:off x="2987908" y="-96735"/>
            <a:ext cx="7123092" cy="5240249"/>
          </a:xfrm>
          <a:custGeom>
            <a:rect b="b" l="l" r="r" t="t"/>
            <a:pathLst>
              <a:path extrusionOk="0" h="46963" w="63837">
                <a:moveTo>
                  <a:pt x="4706" y="1"/>
                </a:moveTo>
                <a:cubicBezTo>
                  <a:pt x="4462" y="1"/>
                  <a:pt x="4214" y="11"/>
                  <a:pt x="3966" y="31"/>
                </a:cubicBezTo>
                <a:cubicBezTo>
                  <a:pt x="2549" y="208"/>
                  <a:pt x="1194" y="677"/>
                  <a:pt x="1" y="1380"/>
                </a:cubicBezTo>
                <a:lnTo>
                  <a:pt x="1" y="46962"/>
                </a:lnTo>
                <a:lnTo>
                  <a:pt x="59752" y="46962"/>
                </a:lnTo>
                <a:cubicBezTo>
                  <a:pt x="63836" y="36875"/>
                  <a:pt x="63031" y="26241"/>
                  <a:pt x="59107" y="19736"/>
                </a:cubicBezTo>
                <a:cubicBezTo>
                  <a:pt x="55628" y="13970"/>
                  <a:pt x="47934" y="11695"/>
                  <a:pt x="40684" y="11695"/>
                </a:cubicBezTo>
                <a:cubicBezTo>
                  <a:pt x="36610" y="11695"/>
                  <a:pt x="32679" y="12411"/>
                  <a:pt x="29711" y="13634"/>
                </a:cubicBezTo>
                <a:cubicBezTo>
                  <a:pt x="27444" y="14524"/>
                  <a:pt x="25746" y="14983"/>
                  <a:pt x="24342" y="14983"/>
                </a:cubicBezTo>
                <a:cubicBezTo>
                  <a:pt x="21533" y="14983"/>
                  <a:pt x="19916" y="13149"/>
                  <a:pt x="17324" y="9262"/>
                </a:cubicBezTo>
                <a:cubicBezTo>
                  <a:pt x="14534" y="5077"/>
                  <a:pt x="10186" y="1"/>
                  <a:pt x="4706" y="1"/>
                </a:cubicBezTo>
                <a:close/>
              </a:path>
            </a:pathLst>
          </a:custGeom>
          <a:solidFill>
            <a:srgbClr val="FFC5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6"/>
          <p:cNvSpPr/>
          <p:nvPr/>
        </p:nvSpPr>
        <p:spPr>
          <a:xfrm flipH="1" rot="10800000">
            <a:off x="-208800" y="2247733"/>
            <a:ext cx="9352810" cy="2895761"/>
          </a:xfrm>
          <a:custGeom>
            <a:rect b="b" l="l" r="r" t="t"/>
            <a:pathLst>
              <a:path extrusionOk="0" h="32842" w="106071">
                <a:moveTo>
                  <a:pt x="0" y="0"/>
                </a:moveTo>
                <a:cubicBezTo>
                  <a:pt x="268" y="12588"/>
                  <a:pt x="3048" y="30882"/>
                  <a:pt x="17958" y="32682"/>
                </a:cubicBezTo>
                <a:cubicBezTo>
                  <a:pt x="18773" y="32791"/>
                  <a:pt x="19551" y="32842"/>
                  <a:pt x="20296" y="32842"/>
                </a:cubicBezTo>
                <a:cubicBezTo>
                  <a:pt x="28772" y="32842"/>
                  <a:pt x="33080" y="26197"/>
                  <a:pt x="40843" y="23689"/>
                </a:cubicBezTo>
                <a:cubicBezTo>
                  <a:pt x="42422" y="23190"/>
                  <a:pt x="43927" y="22969"/>
                  <a:pt x="45385" y="22969"/>
                </a:cubicBezTo>
                <a:cubicBezTo>
                  <a:pt x="49458" y="22969"/>
                  <a:pt x="53175" y="24682"/>
                  <a:pt x="57190" y="26686"/>
                </a:cubicBezTo>
                <a:cubicBezTo>
                  <a:pt x="63231" y="29543"/>
                  <a:pt x="69625" y="31249"/>
                  <a:pt x="75784" y="31249"/>
                </a:cubicBezTo>
                <a:cubicBezTo>
                  <a:pt x="84905" y="31249"/>
                  <a:pt x="93511" y="27512"/>
                  <a:pt x="99691" y="18244"/>
                </a:cubicBezTo>
                <a:cubicBezTo>
                  <a:pt x="103145" y="12944"/>
                  <a:pt x="105819" y="6482"/>
                  <a:pt x="106071" y="0"/>
                </a:cubicBezTo>
                <a:close/>
              </a:path>
            </a:pathLst>
          </a:custGeom>
          <a:solidFill>
            <a:srgbClr val="FFDE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56"/>
          <p:cNvSpPr txBox="1"/>
          <p:nvPr>
            <p:ph type="ctrTitle"/>
          </p:nvPr>
        </p:nvSpPr>
        <p:spPr>
          <a:xfrm>
            <a:off x="5589750" y="3340066"/>
            <a:ext cx="294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 Light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7" name="Google Shape;207;p56"/>
          <p:cNvSpPr txBox="1"/>
          <p:nvPr>
            <p:ph idx="1" type="subTitle"/>
          </p:nvPr>
        </p:nvSpPr>
        <p:spPr>
          <a:xfrm>
            <a:off x="3328950" y="2093391"/>
            <a:ext cx="52107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swald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swald SemiBold"/>
              <a:buNone/>
              <a:defRPr sz="1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swald SemiBold"/>
              <a:buNone/>
              <a:defRPr sz="1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swald SemiBold"/>
              <a:buNone/>
              <a:defRPr sz="1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swald SemiBold"/>
              <a:buNone/>
              <a:defRPr sz="1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swald SemiBold"/>
              <a:buNone/>
              <a:defRPr sz="1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swald SemiBold"/>
              <a:buNone/>
              <a:defRPr sz="1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swald SemiBold"/>
              <a:buNone/>
              <a:defRPr sz="1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swald SemiBold"/>
              <a:buNone/>
              <a:defRPr sz="1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grpSp>
        <p:nvGrpSpPr>
          <p:cNvPr id="208" name="Google Shape;208;p56"/>
          <p:cNvGrpSpPr/>
          <p:nvPr/>
        </p:nvGrpSpPr>
        <p:grpSpPr>
          <a:xfrm>
            <a:off x="914713" y="379909"/>
            <a:ext cx="7733873" cy="4294624"/>
            <a:chOff x="914713" y="379909"/>
            <a:chExt cx="7733873" cy="4294624"/>
          </a:xfrm>
        </p:grpSpPr>
        <p:grpSp>
          <p:nvGrpSpPr>
            <p:cNvPr id="209" name="Google Shape;209;p56"/>
            <p:cNvGrpSpPr/>
            <p:nvPr/>
          </p:nvGrpSpPr>
          <p:grpSpPr>
            <a:xfrm>
              <a:off x="6618040" y="379909"/>
              <a:ext cx="2030546" cy="596757"/>
              <a:chOff x="6783571" y="438153"/>
              <a:chExt cx="1810562" cy="589448"/>
            </a:xfrm>
          </p:grpSpPr>
          <p:sp>
            <p:nvSpPr>
              <p:cNvPr id="210" name="Google Shape;210;p56"/>
              <p:cNvSpPr/>
              <p:nvPr/>
            </p:nvSpPr>
            <p:spPr>
              <a:xfrm>
                <a:off x="6966457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56"/>
              <p:cNvSpPr/>
              <p:nvPr/>
            </p:nvSpPr>
            <p:spPr>
              <a:xfrm>
                <a:off x="6783571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56"/>
              <p:cNvSpPr/>
              <p:nvPr/>
            </p:nvSpPr>
            <p:spPr>
              <a:xfrm>
                <a:off x="6956764" y="438153"/>
                <a:ext cx="940271" cy="185262"/>
              </a:xfrm>
              <a:custGeom>
                <a:rect b="b" l="l" r="r" t="t"/>
                <a:pathLst>
                  <a:path extrusionOk="0" h="5600" w="28422">
                    <a:moveTo>
                      <a:pt x="25624" y="714"/>
                    </a:moveTo>
                    <a:cubicBezTo>
                      <a:pt x="26773" y="714"/>
                      <a:pt x="27709" y="1650"/>
                      <a:pt x="27709" y="2798"/>
                    </a:cubicBezTo>
                    <a:cubicBezTo>
                      <a:pt x="27709" y="3950"/>
                      <a:pt x="26773" y="4886"/>
                      <a:pt x="25624" y="4886"/>
                    </a:cubicBezTo>
                    <a:lnTo>
                      <a:pt x="2801" y="4886"/>
                    </a:lnTo>
                    <a:cubicBezTo>
                      <a:pt x="1648" y="4886"/>
                      <a:pt x="713" y="3950"/>
                      <a:pt x="713" y="2798"/>
                    </a:cubicBezTo>
                    <a:cubicBezTo>
                      <a:pt x="713" y="1650"/>
                      <a:pt x="1648" y="714"/>
                      <a:pt x="2801" y="714"/>
                    </a:cubicBezTo>
                    <a:close/>
                    <a:moveTo>
                      <a:pt x="2801" y="1"/>
                    </a:moveTo>
                    <a:cubicBezTo>
                      <a:pt x="1256" y="1"/>
                      <a:pt x="1" y="1256"/>
                      <a:pt x="1" y="2798"/>
                    </a:cubicBezTo>
                    <a:cubicBezTo>
                      <a:pt x="1" y="4344"/>
                      <a:pt x="1256" y="5599"/>
                      <a:pt x="2801" y="5599"/>
                    </a:cubicBezTo>
                    <a:lnTo>
                      <a:pt x="25624" y="5599"/>
                    </a:lnTo>
                    <a:cubicBezTo>
                      <a:pt x="27166" y="5599"/>
                      <a:pt x="28421" y="4344"/>
                      <a:pt x="28421" y="2798"/>
                    </a:cubicBezTo>
                    <a:cubicBezTo>
                      <a:pt x="28421" y="1256"/>
                      <a:pt x="27166" y="1"/>
                      <a:pt x="25624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56"/>
              <p:cNvSpPr/>
              <p:nvPr/>
            </p:nvSpPr>
            <p:spPr>
              <a:xfrm>
                <a:off x="7897052" y="890176"/>
                <a:ext cx="697081" cy="137425"/>
              </a:xfrm>
              <a:custGeom>
                <a:rect b="b" l="l" r="r" t="t"/>
                <a:pathLst>
                  <a:path extrusionOk="0" h="4154" w="21071">
                    <a:moveTo>
                      <a:pt x="18995" y="531"/>
                    </a:moveTo>
                    <a:cubicBezTo>
                      <a:pt x="19848" y="531"/>
                      <a:pt x="20540" y="1227"/>
                      <a:pt x="20540" y="2079"/>
                    </a:cubicBezTo>
                    <a:cubicBezTo>
                      <a:pt x="20540" y="2931"/>
                      <a:pt x="19848" y="3624"/>
                      <a:pt x="18995" y="3624"/>
                    </a:cubicBezTo>
                    <a:lnTo>
                      <a:pt x="2076" y="3624"/>
                    </a:lnTo>
                    <a:cubicBezTo>
                      <a:pt x="1224" y="3624"/>
                      <a:pt x="528" y="2931"/>
                      <a:pt x="528" y="2079"/>
                    </a:cubicBezTo>
                    <a:cubicBezTo>
                      <a:pt x="528" y="1227"/>
                      <a:pt x="1224" y="531"/>
                      <a:pt x="2076" y="531"/>
                    </a:cubicBezTo>
                    <a:close/>
                    <a:moveTo>
                      <a:pt x="2076" y="1"/>
                    </a:moveTo>
                    <a:cubicBezTo>
                      <a:pt x="930" y="1"/>
                      <a:pt x="1" y="933"/>
                      <a:pt x="1" y="2079"/>
                    </a:cubicBezTo>
                    <a:cubicBezTo>
                      <a:pt x="1" y="3221"/>
                      <a:pt x="930" y="4153"/>
                      <a:pt x="2076" y="4153"/>
                    </a:cubicBezTo>
                    <a:lnTo>
                      <a:pt x="18995" y="4153"/>
                    </a:lnTo>
                    <a:cubicBezTo>
                      <a:pt x="20137" y="4153"/>
                      <a:pt x="21070" y="3221"/>
                      <a:pt x="21070" y="2079"/>
                    </a:cubicBezTo>
                    <a:cubicBezTo>
                      <a:pt x="21070" y="933"/>
                      <a:pt x="20137" y="1"/>
                      <a:pt x="18995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56"/>
            <p:cNvGrpSpPr/>
            <p:nvPr/>
          </p:nvGrpSpPr>
          <p:grpSpPr>
            <a:xfrm>
              <a:off x="914713" y="3709403"/>
              <a:ext cx="490421" cy="25923"/>
              <a:chOff x="5612829" y="768560"/>
              <a:chExt cx="437290" cy="25606"/>
            </a:xfrm>
          </p:grpSpPr>
          <p:sp>
            <p:nvSpPr>
              <p:cNvPr id="215" name="Google Shape;215;p56"/>
              <p:cNvSpPr/>
              <p:nvPr/>
            </p:nvSpPr>
            <p:spPr>
              <a:xfrm>
                <a:off x="5795715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56"/>
              <p:cNvSpPr/>
              <p:nvPr/>
            </p:nvSpPr>
            <p:spPr>
              <a:xfrm>
                <a:off x="5612829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7" name="Google Shape;217;p56"/>
            <p:cNvGrpSpPr/>
            <p:nvPr/>
          </p:nvGrpSpPr>
          <p:grpSpPr>
            <a:xfrm>
              <a:off x="6894663" y="4648609"/>
              <a:ext cx="490421" cy="25923"/>
              <a:chOff x="5612829" y="1068195"/>
              <a:chExt cx="437290" cy="25606"/>
            </a:xfrm>
          </p:grpSpPr>
          <p:sp>
            <p:nvSpPr>
              <p:cNvPr id="218" name="Google Shape;218;p56"/>
              <p:cNvSpPr/>
              <p:nvPr/>
            </p:nvSpPr>
            <p:spPr>
              <a:xfrm>
                <a:off x="5795715" y="1068195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56"/>
              <p:cNvSpPr/>
              <p:nvPr/>
            </p:nvSpPr>
            <p:spPr>
              <a:xfrm>
                <a:off x="5612829" y="1070180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0" name="Google Shape;220;p56"/>
            <p:cNvGrpSpPr/>
            <p:nvPr/>
          </p:nvGrpSpPr>
          <p:grpSpPr>
            <a:xfrm>
              <a:off x="1066088" y="482953"/>
              <a:ext cx="490421" cy="25923"/>
              <a:chOff x="5612829" y="768560"/>
              <a:chExt cx="437290" cy="25606"/>
            </a:xfrm>
          </p:grpSpPr>
          <p:sp>
            <p:nvSpPr>
              <p:cNvPr id="221" name="Google Shape;221;p56"/>
              <p:cNvSpPr/>
              <p:nvPr/>
            </p:nvSpPr>
            <p:spPr>
              <a:xfrm>
                <a:off x="5795715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56"/>
              <p:cNvSpPr/>
              <p:nvPr/>
            </p:nvSpPr>
            <p:spPr>
              <a:xfrm>
                <a:off x="5612829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3" name="Google Shape;22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3F3F3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7"/>
          <p:cNvSpPr/>
          <p:nvPr/>
        </p:nvSpPr>
        <p:spPr>
          <a:xfrm>
            <a:off x="-228600" y="-96735"/>
            <a:ext cx="7123092" cy="5240249"/>
          </a:xfrm>
          <a:custGeom>
            <a:rect b="b" l="l" r="r" t="t"/>
            <a:pathLst>
              <a:path extrusionOk="0" h="46963" w="63837">
                <a:moveTo>
                  <a:pt x="4706" y="1"/>
                </a:moveTo>
                <a:cubicBezTo>
                  <a:pt x="4462" y="1"/>
                  <a:pt x="4214" y="11"/>
                  <a:pt x="3966" y="31"/>
                </a:cubicBezTo>
                <a:cubicBezTo>
                  <a:pt x="2549" y="208"/>
                  <a:pt x="1194" y="677"/>
                  <a:pt x="1" y="1380"/>
                </a:cubicBezTo>
                <a:lnTo>
                  <a:pt x="1" y="46962"/>
                </a:lnTo>
                <a:lnTo>
                  <a:pt x="59752" y="46962"/>
                </a:lnTo>
                <a:cubicBezTo>
                  <a:pt x="63836" y="36875"/>
                  <a:pt x="63031" y="26241"/>
                  <a:pt x="59107" y="19736"/>
                </a:cubicBezTo>
                <a:cubicBezTo>
                  <a:pt x="55628" y="13970"/>
                  <a:pt x="47934" y="11695"/>
                  <a:pt x="40684" y="11695"/>
                </a:cubicBezTo>
                <a:cubicBezTo>
                  <a:pt x="36610" y="11695"/>
                  <a:pt x="32679" y="12411"/>
                  <a:pt x="29711" y="13634"/>
                </a:cubicBezTo>
                <a:cubicBezTo>
                  <a:pt x="27444" y="14524"/>
                  <a:pt x="25746" y="14983"/>
                  <a:pt x="24342" y="14983"/>
                </a:cubicBezTo>
                <a:cubicBezTo>
                  <a:pt x="21533" y="14983"/>
                  <a:pt x="19916" y="13149"/>
                  <a:pt x="17324" y="9262"/>
                </a:cubicBezTo>
                <a:cubicBezTo>
                  <a:pt x="14534" y="5077"/>
                  <a:pt x="10186" y="1"/>
                  <a:pt x="4706" y="1"/>
                </a:cubicBezTo>
                <a:close/>
              </a:path>
            </a:pathLst>
          </a:custGeom>
          <a:solidFill>
            <a:srgbClr val="FFC5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57"/>
          <p:cNvSpPr/>
          <p:nvPr/>
        </p:nvSpPr>
        <p:spPr>
          <a:xfrm rot="10800000">
            <a:off x="529590" y="2247733"/>
            <a:ext cx="9352810" cy="2895761"/>
          </a:xfrm>
          <a:custGeom>
            <a:rect b="b" l="l" r="r" t="t"/>
            <a:pathLst>
              <a:path extrusionOk="0" h="32842" w="106071">
                <a:moveTo>
                  <a:pt x="0" y="0"/>
                </a:moveTo>
                <a:cubicBezTo>
                  <a:pt x="268" y="12588"/>
                  <a:pt x="3048" y="30882"/>
                  <a:pt x="17958" y="32682"/>
                </a:cubicBezTo>
                <a:cubicBezTo>
                  <a:pt x="18773" y="32791"/>
                  <a:pt x="19551" y="32842"/>
                  <a:pt x="20296" y="32842"/>
                </a:cubicBezTo>
                <a:cubicBezTo>
                  <a:pt x="28772" y="32842"/>
                  <a:pt x="33080" y="26197"/>
                  <a:pt x="40843" y="23689"/>
                </a:cubicBezTo>
                <a:cubicBezTo>
                  <a:pt x="42422" y="23190"/>
                  <a:pt x="43927" y="22969"/>
                  <a:pt x="45385" y="22969"/>
                </a:cubicBezTo>
                <a:cubicBezTo>
                  <a:pt x="49458" y="22969"/>
                  <a:pt x="53175" y="24682"/>
                  <a:pt x="57190" y="26686"/>
                </a:cubicBezTo>
                <a:cubicBezTo>
                  <a:pt x="63231" y="29543"/>
                  <a:pt x="69625" y="31249"/>
                  <a:pt x="75784" y="31249"/>
                </a:cubicBezTo>
                <a:cubicBezTo>
                  <a:pt x="84905" y="31249"/>
                  <a:pt x="93511" y="27512"/>
                  <a:pt x="99691" y="18244"/>
                </a:cubicBezTo>
                <a:cubicBezTo>
                  <a:pt x="103145" y="12944"/>
                  <a:pt x="105819" y="6482"/>
                  <a:pt x="106071" y="0"/>
                </a:cubicBezTo>
                <a:close/>
              </a:path>
            </a:pathLst>
          </a:custGeom>
          <a:solidFill>
            <a:srgbClr val="FFDE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p57"/>
          <p:cNvGrpSpPr/>
          <p:nvPr/>
        </p:nvGrpSpPr>
        <p:grpSpPr>
          <a:xfrm>
            <a:off x="914713" y="379909"/>
            <a:ext cx="7733873" cy="4294624"/>
            <a:chOff x="914713" y="379909"/>
            <a:chExt cx="7733873" cy="4294624"/>
          </a:xfrm>
        </p:grpSpPr>
        <p:grpSp>
          <p:nvGrpSpPr>
            <p:cNvPr id="228" name="Google Shape;228;p57"/>
            <p:cNvGrpSpPr/>
            <p:nvPr/>
          </p:nvGrpSpPr>
          <p:grpSpPr>
            <a:xfrm>
              <a:off x="6618040" y="379909"/>
              <a:ext cx="2030546" cy="596757"/>
              <a:chOff x="6783571" y="438153"/>
              <a:chExt cx="1810562" cy="589448"/>
            </a:xfrm>
          </p:grpSpPr>
          <p:sp>
            <p:nvSpPr>
              <p:cNvPr id="229" name="Google Shape;229;p57"/>
              <p:cNvSpPr/>
              <p:nvPr/>
            </p:nvSpPr>
            <p:spPr>
              <a:xfrm>
                <a:off x="6966457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57"/>
              <p:cNvSpPr/>
              <p:nvPr/>
            </p:nvSpPr>
            <p:spPr>
              <a:xfrm>
                <a:off x="6783571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57"/>
              <p:cNvSpPr/>
              <p:nvPr/>
            </p:nvSpPr>
            <p:spPr>
              <a:xfrm>
                <a:off x="6956764" y="438153"/>
                <a:ext cx="940271" cy="185262"/>
              </a:xfrm>
              <a:custGeom>
                <a:rect b="b" l="l" r="r" t="t"/>
                <a:pathLst>
                  <a:path extrusionOk="0" h="5600" w="28422">
                    <a:moveTo>
                      <a:pt x="25624" y="714"/>
                    </a:moveTo>
                    <a:cubicBezTo>
                      <a:pt x="26773" y="714"/>
                      <a:pt x="27709" y="1650"/>
                      <a:pt x="27709" y="2798"/>
                    </a:cubicBezTo>
                    <a:cubicBezTo>
                      <a:pt x="27709" y="3950"/>
                      <a:pt x="26773" y="4886"/>
                      <a:pt x="25624" y="4886"/>
                    </a:cubicBezTo>
                    <a:lnTo>
                      <a:pt x="2801" y="4886"/>
                    </a:lnTo>
                    <a:cubicBezTo>
                      <a:pt x="1648" y="4886"/>
                      <a:pt x="713" y="3950"/>
                      <a:pt x="713" y="2798"/>
                    </a:cubicBezTo>
                    <a:cubicBezTo>
                      <a:pt x="713" y="1650"/>
                      <a:pt x="1648" y="714"/>
                      <a:pt x="2801" y="714"/>
                    </a:cubicBezTo>
                    <a:close/>
                    <a:moveTo>
                      <a:pt x="2801" y="1"/>
                    </a:moveTo>
                    <a:cubicBezTo>
                      <a:pt x="1256" y="1"/>
                      <a:pt x="1" y="1256"/>
                      <a:pt x="1" y="2798"/>
                    </a:cubicBezTo>
                    <a:cubicBezTo>
                      <a:pt x="1" y="4344"/>
                      <a:pt x="1256" y="5599"/>
                      <a:pt x="2801" y="5599"/>
                    </a:cubicBezTo>
                    <a:lnTo>
                      <a:pt x="25624" y="5599"/>
                    </a:lnTo>
                    <a:cubicBezTo>
                      <a:pt x="27166" y="5599"/>
                      <a:pt x="28421" y="4344"/>
                      <a:pt x="28421" y="2798"/>
                    </a:cubicBezTo>
                    <a:cubicBezTo>
                      <a:pt x="28421" y="1256"/>
                      <a:pt x="27166" y="1"/>
                      <a:pt x="25624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57"/>
              <p:cNvSpPr/>
              <p:nvPr/>
            </p:nvSpPr>
            <p:spPr>
              <a:xfrm>
                <a:off x="7897052" y="890176"/>
                <a:ext cx="697081" cy="137425"/>
              </a:xfrm>
              <a:custGeom>
                <a:rect b="b" l="l" r="r" t="t"/>
                <a:pathLst>
                  <a:path extrusionOk="0" h="4154" w="21071">
                    <a:moveTo>
                      <a:pt x="18995" y="531"/>
                    </a:moveTo>
                    <a:cubicBezTo>
                      <a:pt x="19848" y="531"/>
                      <a:pt x="20540" y="1227"/>
                      <a:pt x="20540" y="2079"/>
                    </a:cubicBezTo>
                    <a:cubicBezTo>
                      <a:pt x="20540" y="2931"/>
                      <a:pt x="19848" y="3624"/>
                      <a:pt x="18995" y="3624"/>
                    </a:cubicBezTo>
                    <a:lnTo>
                      <a:pt x="2076" y="3624"/>
                    </a:lnTo>
                    <a:cubicBezTo>
                      <a:pt x="1224" y="3624"/>
                      <a:pt x="528" y="2931"/>
                      <a:pt x="528" y="2079"/>
                    </a:cubicBezTo>
                    <a:cubicBezTo>
                      <a:pt x="528" y="1227"/>
                      <a:pt x="1224" y="531"/>
                      <a:pt x="2076" y="531"/>
                    </a:cubicBezTo>
                    <a:close/>
                    <a:moveTo>
                      <a:pt x="2076" y="1"/>
                    </a:moveTo>
                    <a:cubicBezTo>
                      <a:pt x="930" y="1"/>
                      <a:pt x="1" y="933"/>
                      <a:pt x="1" y="2079"/>
                    </a:cubicBezTo>
                    <a:cubicBezTo>
                      <a:pt x="1" y="3221"/>
                      <a:pt x="930" y="4153"/>
                      <a:pt x="2076" y="4153"/>
                    </a:cubicBezTo>
                    <a:lnTo>
                      <a:pt x="18995" y="4153"/>
                    </a:lnTo>
                    <a:cubicBezTo>
                      <a:pt x="20137" y="4153"/>
                      <a:pt x="21070" y="3221"/>
                      <a:pt x="21070" y="2079"/>
                    </a:cubicBezTo>
                    <a:cubicBezTo>
                      <a:pt x="21070" y="933"/>
                      <a:pt x="20137" y="1"/>
                      <a:pt x="18995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3" name="Google Shape;233;p57"/>
            <p:cNvGrpSpPr/>
            <p:nvPr/>
          </p:nvGrpSpPr>
          <p:grpSpPr>
            <a:xfrm>
              <a:off x="914713" y="3709403"/>
              <a:ext cx="490421" cy="25923"/>
              <a:chOff x="5612829" y="768560"/>
              <a:chExt cx="437290" cy="25606"/>
            </a:xfrm>
          </p:grpSpPr>
          <p:sp>
            <p:nvSpPr>
              <p:cNvPr id="234" name="Google Shape;234;p57"/>
              <p:cNvSpPr/>
              <p:nvPr/>
            </p:nvSpPr>
            <p:spPr>
              <a:xfrm>
                <a:off x="5795715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57"/>
              <p:cNvSpPr/>
              <p:nvPr/>
            </p:nvSpPr>
            <p:spPr>
              <a:xfrm>
                <a:off x="5612829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" name="Google Shape;236;p57"/>
            <p:cNvGrpSpPr/>
            <p:nvPr/>
          </p:nvGrpSpPr>
          <p:grpSpPr>
            <a:xfrm>
              <a:off x="6894663" y="4648609"/>
              <a:ext cx="490421" cy="25923"/>
              <a:chOff x="5612829" y="1068195"/>
              <a:chExt cx="437290" cy="25606"/>
            </a:xfrm>
          </p:grpSpPr>
          <p:sp>
            <p:nvSpPr>
              <p:cNvPr id="237" name="Google Shape;237;p57"/>
              <p:cNvSpPr/>
              <p:nvPr/>
            </p:nvSpPr>
            <p:spPr>
              <a:xfrm>
                <a:off x="5795715" y="1068195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57"/>
              <p:cNvSpPr/>
              <p:nvPr/>
            </p:nvSpPr>
            <p:spPr>
              <a:xfrm>
                <a:off x="5612829" y="1070180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57"/>
            <p:cNvGrpSpPr/>
            <p:nvPr/>
          </p:nvGrpSpPr>
          <p:grpSpPr>
            <a:xfrm>
              <a:off x="1066088" y="482953"/>
              <a:ext cx="490421" cy="25923"/>
              <a:chOff x="5612829" y="768560"/>
              <a:chExt cx="437290" cy="25606"/>
            </a:xfrm>
          </p:grpSpPr>
          <p:sp>
            <p:nvSpPr>
              <p:cNvPr id="240" name="Google Shape;240;p57"/>
              <p:cNvSpPr/>
              <p:nvPr/>
            </p:nvSpPr>
            <p:spPr>
              <a:xfrm>
                <a:off x="5795715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57"/>
              <p:cNvSpPr/>
              <p:nvPr/>
            </p:nvSpPr>
            <p:spPr>
              <a:xfrm>
                <a:off x="5612829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2" name="Google Shape;242;p57"/>
          <p:cNvSpPr txBox="1"/>
          <p:nvPr>
            <p:ph type="title"/>
          </p:nvPr>
        </p:nvSpPr>
        <p:spPr>
          <a:xfrm>
            <a:off x="2039450" y="1559550"/>
            <a:ext cx="5064900" cy="20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3" name="Google Shape;243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 1">
  <p:cSld name="BLANK_1_1_2">
    <p:bg>
      <p:bgPr>
        <a:solidFill>
          <a:srgbClr val="F3F3F3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8"/>
          <p:cNvSpPr/>
          <p:nvPr/>
        </p:nvSpPr>
        <p:spPr>
          <a:xfrm flipH="1" rot="10800000">
            <a:off x="-435685" y="2247733"/>
            <a:ext cx="9352810" cy="2895761"/>
          </a:xfrm>
          <a:custGeom>
            <a:rect b="b" l="l" r="r" t="t"/>
            <a:pathLst>
              <a:path extrusionOk="0" h="32842" w="106071">
                <a:moveTo>
                  <a:pt x="0" y="0"/>
                </a:moveTo>
                <a:cubicBezTo>
                  <a:pt x="268" y="12588"/>
                  <a:pt x="3048" y="30882"/>
                  <a:pt x="17958" y="32682"/>
                </a:cubicBezTo>
                <a:cubicBezTo>
                  <a:pt x="18773" y="32791"/>
                  <a:pt x="19551" y="32842"/>
                  <a:pt x="20296" y="32842"/>
                </a:cubicBezTo>
                <a:cubicBezTo>
                  <a:pt x="28772" y="32842"/>
                  <a:pt x="33080" y="26197"/>
                  <a:pt x="40843" y="23689"/>
                </a:cubicBezTo>
                <a:cubicBezTo>
                  <a:pt x="42422" y="23190"/>
                  <a:pt x="43927" y="22969"/>
                  <a:pt x="45385" y="22969"/>
                </a:cubicBezTo>
                <a:cubicBezTo>
                  <a:pt x="49458" y="22969"/>
                  <a:pt x="53175" y="24682"/>
                  <a:pt x="57190" y="26686"/>
                </a:cubicBezTo>
                <a:cubicBezTo>
                  <a:pt x="63231" y="29543"/>
                  <a:pt x="69625" y="31249"/>
                  <a:pt x="75784" y="31249"/>
                </a:cubicBezTo>
                <a:cubicBezTo>
                  <a:pt x="84905" y="31249"/>
                  <a:pt x="93511" y="27512"/>
                  <a:pt x="99691" y="18244"/>
                </a:cubicBezTo>
                <a:cubicBezTo>
                  <a:pt x="103145" y="12944"/>
                  <a:pt x="105819" y="6482"/>
                  <a:pt x="106071" y="0"/>
                </a:cubicBezTo>
                <a:close/>
              </a:path>
            </a:pathLst>
          </a:custGeom>
          <a:solidFill>
            <a:srgbClr val="FFDE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58"/>
          <p:cNvGrpSpPr/>
          <p:nvPr/>
        </p:nvGrpSpPr>
        <p:grpSpPr>
          <a:xfrm>
            <a:off x="914713" y="379909"/>
            <a:ext cx="7733873" cy="4294624"/>
            <a:chOff x="914713" y="379909"/>
            <a:chExt cx="7733873" cy="4294624"/>
          </a:xfrm>
        </p:grpSpPr>
        <p:grpSp>
          <p:nvGrpSpPr>
            <p:cNvPr id="247" name="Google Shape;247;p58"/>
            <p:cNvGrpSpPr/>
            <p:nvPr/>
          </p:nvGrpSpPr>
          <p:grpSpPr>
            <a:xfrm>
              <a:off x="6618040" y="379909"/>
              <a:ext cx="2030546" cy="596757"/>
              <a:chOff x="6783571" y="438153"/>
              <a:chExt cx="1810562" cy="589448"/>
            </a:xfrm>
          </p:grpSpPr>
          <p:sp>
            <p:nvSpPr>
              <p:cNvPr id="248" name="Google Shape;248;p58"/>
              <p:cNvSpPr/>
              <p:nvPr/>
            </p:nvSpPr>
            <p:spPr>
              <a:xfrm>
                <a:off x="6966457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58"/>
              <p:cNvSpPr/>
              <p:nvPr/>
            </p:nvSpPr>
            <p:spPr>
              <a:xfrm>
                <a:off x="6783571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58"/>
              <p:cNvSpPr/>
              <p:nvPr/>
            </p:nvSpPr>
            <p:spPr>
              <a:xfrm>
                <a:off x="6956764" y="438153"/>
                <a:ext cx="940271" cy="185262"/>
              </a:xfrm>
              <a:custGeom>
                <a:rect b="b" l="l" r="r" t="t"/>
                <a:pathLst>
                  <a:path extrusionOk="0" h="5600" w="28422">
                    <a:moveTo>
                      <a:pt x="25624" y="714"/>
                    </a:moveTo>
                    <a:cubicBezTo>
                      <a:pt x="26773" y="714"/>
                      <a:pt x="27709" y="1650"/>
                      <a:pt x="27709" y="2798"/>
                    </a:cubicBezTo>
                    <a:cubicBezTo>
                      <a:pt x="27709" y="3950"/>
                      <a:pt x="26773" y="4886"/>
                      <a:pt x="25624" y="4886"/>
                    </a:cubicBezTo>
                    <a:lnTo>
                      <a:pt x="2801" y="4886"/>
                    </a:lnTo>
                    <a:cubicBezTo>
                      <a:pt x="1648" y="4886"/>
                      <a:pt x="713" y="3950"/>
                      <a:pt x="713" y="2798"/>
                    </a:cubicBezTo>
                    <a:cubicBezTo>
                      <a:pt x="713" y="1650"/>
                      <a:pt x="1648" y="714"/>
                      <a:pt x="2801" y="714"/>
                    </a:cubicBezTo>
                    <a:close/>
                    <a:moveTo>
                      <a:pt x="2801" y="1"/>
                    </a:moveTo>
                    <a:cubicBezTo>
                      <a:pt x="1256" y="1"/>
                      <a:pt x="1" y="1256"/>
                      <a:pt x="1" y="2798"/>
                    </a:cubicBezTo>
                    <a:cubicBezTo>
                      <a:pt x="1" y="4344"/>
                      <a:pt x="1256" y="5599"/>
                      <a:pt x="2801" y="5599"/>
                    </a:cubicBezTo>
                    <a:lnTo>
                      <a:pt x="25624" y="5599"/>
                    </a:lnTo>
                    <a:cubicBezTo>
                      <a:pt x="27166" y="5599"/>
                      <a:pt x="28421" y="4344"/>
                      <a:pt x="28421" y="2798"/>
                    </a:cubicBezTo>
                    <a:cubicBezTo>
                      <a:pt x="28421" y="1256"/>
                      <a:pt x="27166" y="1"/>
                      <a:pt x="25624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58"/>
              <p:cNvSpPr/>
              <p:nvPr/>
            </p:nvSpPr>
            <p:spPr>
              <a:xfrm>
                <a:off x="7897052" y="890176"/>
                <a:ext cx="697081" cy="137425"/>
              </a:xfrm>
              <a:custGeom>
                <a:rect b="b" l="l" r="r" t="t"/>
                <a:pathLst>
                  <a:path extrusionOk="0" h="4154" w="21071">
                    <a:moveTo>
                      <a:pt x="18995" y="531"/>
                    </a:moveTo>
                    <a:cubicBezTo>
                      <a:pt x="19848" y="531"/>
                      <a:pt x="20540" y="1227"/>
                      <a:pt x="20540" y="2079"/>
                    </a:cubicBezTo>
                    <a:cubicBezTo>
                      <a:pt x="20540" y="2931"/>
                      <a:pt x="19848" y="3624"/>
                      <a:pt x="18995" y="3624"/>
                    </a:cubicBezTo>
                    <a:lnTo>
                      <a:pt x="2076" y="3624"/>
                    </a:lnTo>
                    <a:cubicBezTo>
                      <a:pt x="1224" y="3624"/>
                      <a:pt x="528" y="2931"/>
                      <a:pt x="528" y="2079"/>
                    </a:cubicBezTo>
                    <a:cubicBezTo>
                      <a:pt x="528" y="1227"/>
                      <a:pt x="1224" y="531"/>
                      <a:pt x="2076" y="531"/>
                    </a:cubicBezTo>
                    <a:close/>
                    <a:moveTo>
                      <a:pt x="2076" y="1"/>
                    </a:moveTo>
                    <a:cubicBezTo>
                      <a:pt x="930" y="1"/>
                      <a:pt x="1" y="933"/>
                      <a:pt x="1" y="2079"/>
                    </a:cubicBezTo>
                    <a:cubicBezTo>
                      <a:pt x="1" y="3221"/>
                      <a:pt x="930" y="4153"/>
                      <a:pt x="2076" y="4153"/>
                    </a:cubicBezTo>
                    <a:lnTo>
                      <a:pt x="18995" y="4153"/>
                    </a:lnTo>
                    <a:cubicBezTo>
                      <a:pt x="20137" y="4153"/>
                      <a:pt x="21070" y="3221"/>
                      <a:pt x="21070" y="2079"/>
                    </a:cubicBezTo>
                    <a:cubicBezTo>
                      <a:pt x="21070" y="933"/>
                      <a:pt x="20137" y="1"/>
                      <a:pt x="18995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2" name="Google Shape;252;p58"/>
            <p:cNvGrpSpPr/>
            <p:nvPr/>
          </p:nvGrpSpPr>
          <p:grpSpPr>
            <a:xfrm>
              <a:off x="914713" y="3709403"/>
              <a:ext cx="490421" cy="25923"/>
              <a:chOff x="5612829" y="768560"/>
              <a:chExt cx="437290" cy="25606"/>
            </a:xfrm>
          </p:grpSpPr>
          <p:sp>
            <p:nvSpPr>
              <p:cNvPr id="253" name="Google Shape;253;p58"/>
              <p:cNvSpPr/>
              <p:nvPr/>
            </p:nvSpPr>
            <p:spPr>
              <a:xfrm>
                <a:off x="5795715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58"/>
              <p:cNvSpPr/>
              <p:nvPr/>
            </p:nvSpPr>
            <p:spPr>
              <a:xfrm>
                <a:off x="5612829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5" name="Google Shape;255;p58"/>
            <p:cNvGrpSpPr/>
            <p:nvPr/>
          </p:nvGrpSpPr>
          <p:grpSpPr>
            <a:xfrm>
              <a:off x="6894663" y="4648609"/>
              <a:ext cx="490421" cy="25923"/>
              <a:chOff x="5612829" y="1068195"/>
              <a:chExt cx="437290" cy="25606"/>
            </a:xfrm>
          </p:grpSpPr>
          <p:sp>
            <p:nvSpPr>
              <p:cNvPr id="256" name="Google Shape;256;p58"/>
              <p:cNvSpPr/>
              <p:nvPr/>
            </p:nvSpPr>
            <p:spPr>
              <a:xfrm>
                <a:off x="5795715" y="1068195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58"/>
              <p:cNvSpPr/>
              <p:nvPr/>
            </p:nvSpPr>
            <p:spPr>
              <a:xfrm>
                <a:off x="5612829" y="1070180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8" name="Google Shape;258;p58"/>
            <p:cNvGrpSpPr/>
            <p:nvPr/>
          </p:nvGrpSpPr>
          <p:grpSpPr>
            <a:xfrm>
              <a:off x="1066088" y="482953"/>
              <a:ext cx="490421" cy="25923"/>
              <a:chOff x="5612829" y="768560"/>
              <a:chExt cx="437290" cy="25606"/>
            </a:xfrm>
          </p:grpSpPr>
          <p:sp>
            <p:nvSpPr>
              <p:cNvPr id="259" name="Google Shape;259;p58"/>
              <p:cNvSpPr/>
              <p:nvPr/>
            </p:nvSpPr>
            <p:spPr>
              <a:xfrm>
                <a:off x="5795715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58"/>
              <p:cNvSpPr/>
              <p:nvPr/>
            </p:nvSpPr>
            <p:spPr>
              <a:xfrm>
                <a:off x="5612829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1" name="Google Shape;261;p58"/>
          <p:cNvSpPr txBox="1"/>
          <p:nvPr>
            <p:ph type="title"/>
          </p:nvPr>
        </p:nvSpPr>
        <p:spPr>
          <a:xfrm>
            <a:off x="720000" y="445025"/>
            <a:ext cx="769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62" name="Google Shape;262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 ">
  <p:cSld name="TITLE_ONLY_1">
    <p:bg>
      <p:bgPr>
        <a:solidFill>
          <a:srgbClr val="F3F3F3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9"/>
          <p:cNvSpPr/>
          <p:nvPr/>
        </p:nvSpPr>
        <p:spPr>
          <a:xfrm rot="10800000">
            <a:off x="6844900" y="94"/>
            <a:ext cx="2299090" cy="1691372"/>
          </a:xfrm>
          <a:custGeom>
            <a:rect b="b" l="l" r="r" t="t"/>
            <a:pathLst>
              <a:path extrusionOk="0" h="46963" w="63837">
                <a:moveTo>
                  <a:pt x="4706" y="1"/>
                </a:moveTo>
                <a:cubicBezTo>
                  <a:pt x="4462" y="1"/>
                  <a:pt x="4214" y="11"/>
                  <a:pt x="3966" y="31"/>
                </a:cubicBezTo>
                <a:cubicBezTo>
                  <a:pt x="2549" y="208"/>
                  <a:pt x="1194" y="677"/>
                  <a:pt x="1" y="1380"/>
                </a:cubicBezTo>
                <a:lnTo>
                  <a:pt x="1" y="46962"/>
                </a:lnTo>
                <a:lnTo>
                  <a:pt x="59752" y="46962"/>
                </a:lnTo>
                <a:cubicBezTo>
                  <a:pt x="63836" y="36875"/>
                  <a:pt x="63031" y="26241"/>
                  <a:pt x="59107" y="19736"/>
                </a:cubicBezTo>
                <a:cubicBezTo>
                  <a:pt x="55628" y="13970"/>
                  <a:pt x="47934" y="11695"/>
                  <a:pt x="40684" y="11695"/>
                </a:cubicBezTo>
                <a:cubicBezTo>
                  <a:pt x="36610" y="11695"/>
                  <a:pt x="32679" y="12411"/>
                  <a:pt x="29711" y="13634"/>
                </a:cubicBezTo>
                <a:cubicBezTo>
                  <a:pt x="27444" y="14524"/>
                  <a:pt x="25746" y="14983"/>
                  <a:pt x="24342" y="14983"/>
                </a:cubicBezTo>
                <a:cubicBezTo>
                  <a:pt x="21533" y="14983"/>
                  <a:pt x="19916" y="13149"/>
                  <a:pt x="17324" y="9262"/>
                </a:cubicBezTo>
                <a:cubicBezTo>
                  <a:pt x="14534" y="5077"/>
                  <a:pt x="10186" y="1"/>
                  <a:pt x="4706" y="1"/>
                </a:cubicBezTo>
                <a:close/>
              </a:path>
            </a:pathLst>
          </a:custGeom>
          <a:solidFill>
            <a:srgbClr val="FFC5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9"/>
          <p:cNvSpPr txBox="1"/>
          <p:nvPr>
            <p:ph type="title"/>
          </p:nvPr>
        </p:nvSpPr>
        <p:spPr>
          <a:xfrm>
            <a:off x="720000" y="445025"/>
            <a:ext cx="769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grpSp>
        <p:nvGrpSpPr>
          <p:cNvPr id="266" name="Google Shape;266;p59"/>
          <p:cNvGrpSpPr/>
          <p:nvPr/>
        </p:nvGrpSpPr>
        <p:grpSpPr>
          <a:xfrm>
            <a:off x="1066088" y="379909"/>
            <a:ext cx="7582498" cy="4294624"/>
            <a:chOff x="1066088" y="379909"/>
            <a:chExt cx="7582498" cy="4294624"/>
          </a:xfrm>
        </p:grpSpPr>
        <p:grpSp>
          <p:nvGrpSpPr>
            <p:cNvPr id="267" name="Google Shape;267;p59"/>
            <p:cNvGrpSpPr/>
            <p:nvPr/>
          </p:nvGrpSpPr>
          <p:grpSpPr>
            <a:xfrm>
              <a:off x="6618040" y="379909"/>
              <a:ext cx="2030546" cy="596757"/>
              <a:chOff x="6783571" y="438153"/>
              <a:chExt cx="1810562" cy="589448"/>
            </a:xfrm>
          </p:grpSpPr>
          <p:sp>
            <p:nvSpPr>
              <p:cNvPr id="268" name="Google Shape;268;p59"/>
              <p:cNvSpPr/>
              <p:nvPr/>
            </p:nvSpPr>
            <p:spPr>
              <a:xfrm>
                <a:off x="6966457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59"/>
              <p:cNvSpPr/>
              <p:nvPr/>
            </p:nvSpPr>
            <p:spPr>
              <a:xfrm>
                <a:off x="6783571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59"/>
              <p:cNvSpPr/>
              <p:nvPr/>
            </p:nvSpPr>
            <p:spPr>
              <a:xfrm>
                <a:off x="6956764" y="438153"/>
                <a:ext cx="940271" cy="185262"/>
              </a:xfrm>
              <a:custGeom>
                <a:rect b="b" l="l" r="r" t="t"/>
                <a:pathLst>
                  <a:path extrusionOk="0" h="5600" w="28422">
                    <a:moveTo>
                      <a:pt x="25624" y="714"/>
                    </a:moveTo>
                    <a:cubicBezTo>
                      <a:pt x="26773" y="714"/>
                      <a:pt x="27709" y="1650"/>
                      <a:pt x="27709" y="2798"/>
                    </a:cubicBezTo>
                    <a:cubicBezTo>
                      <a:pt x="27709" y="3950"/>
                      <a:pt x="26773" y="4886"/>
                      <a:pt x="25624" y="4886"/>
                    </a:cubicBezTo>
                    <a:lnTo>
                      <a:pt x="2801" y="4886"/>
                    </a:lnTo>
                    <a:cubicBezTo>
                      <a:pt x="1648" y="4886"/>
                      <a:pt x="713" y="3950"/>
                      <a:pt x="713" y="2798"/>
                    </a:cubicBezTo>
                    <a:cubicBezTo>
                      <a:pt x="713" y="1650"/>
                      <a:pt x="1648" y="714"/>
                      <a:pt x="2801" y="714"/>
                    </a:cubicBezTo>
                    <a:close/>
                    <a:moveTo>
                      <a:pt x="2801" y="1"/>
                    </a:moveTo>
                    <a:cubicBezTo>
                      <a:pt x="1256" y="1"/>
                      <a:pt x="1" y="1256"/>
                      <a:pt x="1" y="2798"/>
                    </a:cubicBezTo>
                    <a:cubicBezTo>
                      <a:pt x="1" y="4344"/>
                      <a:pt x="1256" y="5599"/>
                      <a:pt x="2801" y="5599"/>
                    </a:cubicBezTo>
                    <a:lnTo>
                      <a:pt x="25624" y="5599"/>
                    </a:lnTo>
                    <a:cubicBezTo>
                      <a:pt x="27166" y="5599"/>
                      <a:pt x="28421" y="4344"/>
                      <a:pt x="28421" y="2798"/>
                    </a:cubicBezTo>
                    <a:cubicBezTo>
                      <a:pt x="28421" y="1256"/>
                      <a:pt x="27166" y="1"/>
                      <a:pt x="25624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59"/>
              <p:cNvSpPr/>
              <p:nvPr/>
            </p:nvSpPr>
            <p:spPr>
              <a:xfrm>
                <a:off x="7897052" y="890176"/>
                <a:ext cx="697081" cy="137425"/>
              </a:xfrm>
              <a:custGeom>
                <a:rect b="b" l="l" r="r" t="t"/>
                <a:pathLst>
                  <a:path extrusionOk="0" h="4154" w="21071">
                    <a:moveTo>
                      <a:pt x="18995" y="531"/>
                    </a:moveTo>
                    <a:cubicBezTo>
                      <a:pt x="19848" y="531"/>
                      <a:pt x="20540" y="1227"/>
                      <a:pt x="20540" y="2079"/>
                    </a:cubicBezTo>
                    <a:cubicBezTo>
                      <a:pt x="20540" y="2931"/>
                      <a:pt x="19848" y="3624"/>
                      <a:pt x="18995" y="3624"/>
                    </a:cubicBezTo>
                    <a:lnTo>
                      <a:pt x="2076" y="3624"/>
                    </a:lnTo>
                    <a:cubicBezTo>
                      <a:pt x="1224" y="3624"/>
                      <a:pt x="528" y="2931"/>
                      <a:pt x="528" y="2079"/>
                    </a:cubicBezTo>
                    <a:cubicBezTo>
                      <a:pt x="528" y="1227"/>
                      <a:pt x="1224" y="531"/>
                      <a:pt x="2076" y="531"/>
                    </a:cubicBezTo>
                    <a:close/>
                    <a:moveTo>
                      <a:pt x="2076" y="1"/>
                    </a:moveTo>
                    <a:cubicBezTo>
                      <a:pt x="930" y="1"/>
                      <a:pt x="1" y="933"/>
                      <a:pt x="1" y="2079"/>
                    </a:cubicBezTo>
                    <a:cubicBezTo>
                      <a:pt x="1" y="3221"/>
                      <a:pt x="930" y="4153"/>
                      <a:pt x="2076" y="4153"/>
                    </a:cubicBezTo>
                    <a:lnTo>
                      <a:pt x="18995" y="4153"/>
                    </a:lnTo>
                    <a:cubicBezTo>
                      <a:pt x="20137" y="4153"/>
                      <a:pt x="21070" y="3221"/>
                      <a:pt x="21070" y="2079"/>
                    </a:cubicBezTo>
                    <a:cubicBezTo>
                      <a:pt x="21070" y="933"/>
                      <a:pt x="20137" y="1"/>
                      <a:pt x="18995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2" name="Google Shape;272;p59"/>
            <p:cNvGrpSpPr/>
            <p:nvPr/>
          </p:nvGrpSpPr>
          <p:grpSpPr>
            <a:xfrm>
              <a:off x="6894663" y="4648609"/>
              <a:ext cx="490421" cy="25923"/>
              <a:chOff x="5612829" y="1068195"/>
              <a:chExt cx="437290" cy="25606"/>
            </a:xfrm>
          </p:grpSpPr>
          <p:sp>
            <p:nvSpPr>
              <p:cNvPr id="273" name="Google Shape;273;p59"/>
              <p:cNvSpPr/>
              <p:nvPr/>
            </p:nvSpPr>
            <p:spPr>
              <a:xfrm>
                <a:off x="5795715" y="1068195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59"/>
              <p:cNvSpPr/>
              <p:nvPr/>
            </p:nvSpPr>
            <p:spPr>
              <a:xfrm>
                <a:off x="5612829" y="1070180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5" name="Google Shape;275;p59"/>
            <p:cNvGrpSpPr/>
            <p:nvPr/>
          </p:nvGrpSpPr>
          <p:grpSpPr>
            <a:xfrm>
              <a:off x="1066088" y="482953"/>
              <a:ext cx="490421" cy="25923"/>
              <a:chOff x="5612829" y="768560"/>
              <a:chExt cx="437290" cy="25606"/>
            </a:xfrm>
          </p:grpSpPr>
          <p:sp>
            <p:nvSpPr>
              <p:cNvPr id="276" name="Google Shape;276;p59"/>
              <p:cNvSpPr/>
              <p:nvPr/>
            </p:nvSpPr>
            <p:spPr>
              <a:xfrm>
                <a:off x="5795715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59"/>
              <p:cNvSpPr/>
              <p:nvPr/>
            </p:nvSpPr>
            <p:spPr>
              <a:xfrm>
                <a:off x="5612829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8" name="Google Shape;278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>
  <p:cSld name="SECTION_HEADER_1">
    <p:bg>
      <p:bgPr>
        <a:solidFill>
          <a:srgbClr val="F3F3F3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0"/>
          <p:cNvSpPr/>
          <p:nvPr/>
        </p:nvSpPr>
        <p:spPr>
          <a:xfrm flipH="1" rot="10800000">
            <a:off x="0" y="94"/>
            <a:ext cx="2299090" cy="1691372"/>
          </a:xfrm>
          <a:custGeom>
            <a:rect b="b" l="l" r="r" t="t"/>
            <a:pathLst>
              <a:path extrusionOk="0" h="46963" w="63837">
                <a:moveTo>
                  <a:pt x="4706" y="1"/>
                </a:moveTo>
                <a:cubicBezTo>
                  <a:pt x="4462" y="1"/>
                  <a:pt x="4214" y="11"/>
                  <a:pt x="3966" y="31"/>
                </a:cubicBezTo>
                <a:cubicBezTo>
                  <a:pt x="2549" y="208"/>
                  <a:pt x="1194" y="677"/>
                  <a:pt x="1" y="1380"/>
                </a:cubicBezTo>
                <a:lnTo>
                  <a:pt x="1" y="46962"/>
                </a:lnTo>
                <a:lnTo>
                  <a:pt x="59752" y="46962"/>
                </a:lnTo>
                <a:cubicBezTo>
                  <a:pt x="63836" y="36875"/>
                  <a:pt x="63031" y="26241"/>
                  <a:pt x="59107" y="19736"/>
                </a:cubicBezTo>
                <a:cubicBezTo>
                  <a:pt x="55628" y="13970"/>
                  <a:pt x="47934" y="11695"/>
                  <a:pt x="40684" y="11695"/>
                </a:cubicBezTo>
                <a:cubicBezTo>
                  <a:pt x="36610" y="11695"/>
                  <a:pt x="32679" y="12411"/>
                  <a:pt x="29711" y="13634"/>
                </a:cubicBezTo>
                <a:cubicBezTo>
                  <a:pt x="27444" y="14524"/>
                  <a:pt x="25746" y="14983"/>
                  <a:pt x="24342" y="14983"/>
                </a:cubicBezTo>
                <a:cubicBezTo>
                  <a:pt x="21533" y="14983"/>
                  <a:pt x="19916" y="13149"/>
                  <a:pt x="17324" y="9262"/>
                </a:cubicBezTo>
                <a:cubicBezTo>
                  <a:pt x="14534" y="5077"/>
                  <a:pt x="10186" y="1"/>
                  <a:pt x="4706" y="1"/>
                </a:cubicBezTo>
                <a:close/>
              </a:path>
            </a:pathLst>
          </a:custGeom>
          <a:solidFill>
            <a:srgbClr val="FFC5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0"/>
          <p:cNvSpPr txBox="1"/>
          <p:nvPr>
            <p:ph idx="1" type="subTitle"/>
          </p:nvPr>
        </p:nvSpPr>
        <p:spPr>
          <a:xfrm flipH="1">
            <a:off x="5274300" y="2099500"/>
            <a:ext cx="31497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2" name="Google Shape;282;p60"/>
          <p:cNvSpPr txBox="1"/>
          <p:nvPr>
            <p:ph type="title"/>
          </p:nvPr>
        </p:nvSpPr>
        <p:spPr>
          <a:xfrm>
            <a:off x="720000" y="445025"/>
            <a:ext cx="769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83" name="Google Shape;283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">
    <p:bg>
      <p:bgPr>
        <a:solidFill>
          <a:srgbClr val="F3F3F3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1"/>
          <p:cNvSpPr txBox="1"/>
          <p:nvPr>
            <p:ph type="ctrTitle"/>
          </p:nvPr>
        </p:nvSpPr>
        <p:spPr>
          <a:xfrm>
            <a:off x="1054237" y="1688825"/>
            <a:ext cx="148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6" name="Google Shape;286;p61"/>
          <p:cNvSpPr txBox="1"/>
          <p:nvPr>
            <p:ph idx="2" type="ctrTitle"/>
          </p:nvPr>
        </p:nvSpPr>
        <p:spPr>
          <a:xfrm>
            <a:off x="1054204" y="3007675"/>
            <a:ext cx="148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7" name="Google Shape;287;p61"/>
          <p:cNvSpPr txBox="1"/>
          <p:nvPr>
            <p:ph idx="1" type="subTitle"/>
          </p:nvPr>
        </p:nvSpPr>
        <p:spPr>
          <a:xfrm>
            <a:off x="720000" y="2009225"/>
            <a:ext cx="22908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100"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9pPr>
          </a:lstStyle>
          <a:p/>
        </p:txBody>
      </p:sp>
      <p:sp>
        <p:nvSpPr>
          <p:cNvPr id="288" name="Google Shape;288;p61"/>
          <p:cNvSpPr txBox="1"/>
          <p:nvPr>
            <p:ph idx="3" type="subTitle"/>
          </p:nvPr>
        </p:nvSpPr>
        <p:spPr>
          <a:xfrm>
            <a:off x="720000" y="3328076"/>
            <a:ext cx="22908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100"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9pPr>
          </a:lstStyle>
          <a:p/>
        </p:txBody>
      </p:sp>
      <p:sp>
        <p:nvSpPr>
          <p:cNvPr id="289" name="Google Shape;289;p61"/>
          <p:cNvSpPr txBox="1"/>
          <p:nvPr>
            <p:ph idx="4" type="ctrTitle"/>
          </p:nvPr>
        </p:nvSpPr>
        <p:spPr>
          <a:xfrm>
            <a:off x="3796603" y="1688825"/>
            <a:ext cx="148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0" name="Google Shape;290;p61"/>
          <p:cNvSpPr txBox="1"/>
          <p:nvPr>
            <p:ph idx="5" type="ctrTitle"/>
          </p:nvPr>
        </p:nvSpPr>
        <p:spPr>
          <a:xfrm>
            <a:off x="3796588" y="3007675"/>
            <a:ext cx="148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1" name="Google Shape;291;p61"/>
          <p:cNvSpPr txBox="1"/>
          <p:nvPr>
            <p:ph idx="6" type="subTitle"/>
          </p:nvPr>
        </p:nvSpPr>
        <p:spPr>
          <a:xfrm>
            <a:off x="3461700" y="2009225"/>
            <a:ext cx="22908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100"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9pPr>
          </a:lstStyle>
          <a:p/>
        </p:txBody>
      </p:sp>
      <p:sp>
        <p:nvSpPr>
          <p:cNvPr id="292" name="Google Shape;292;p61"/>
          <p:cNvSpPr txBox="1"/>
          <p:nvPr>
            <p:ph idx="7" type="subTitle"/>
          </p:nvPr>
        </p:nvSpPr>
        <p:spPr>
          <a:xfrm>
            <a:off x="3461700" y="3328076"/>
            <a:ext cx="22908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100"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9pPr>
          </a:lstStyle>
          <a:p/>
        </p:txBody>
      </p:sp>
      <p:sp>
        <p:nvSpPr>
          <p:cNvPr id="293" name="Google Shape;293;p61"/>
          <p:cNvSpPr txBox="1"/>
          <p:nvPr>
            <p:ph idx="8" type="title"/>
          </p:nvPr>
        </p:nvSpPr>
        <p:spPr>
          <a:xfrm>
            <a:off x="720000" y="445025"/>
            <a:ext cx="769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4" name="Google Shape;294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F3F3F3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2"/>
          <p:cNvSpPr txBox="1"/>
          <p:nvPr>
            <p:ph hasCustomPrompt="1" type="title"/>
          </p:nvPr>
        </p:nvSpPr>
        <p:spPr>
          <a:xfrm>
            <a:off x="720000" y="3487025"/>
            <a:ext cx="26703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7" name="Google Shape;297;p62"/>
          <p:cNvSpPr txBox="1"/>
          <p:nvPr>
            <p:ph idx="1" type="body"/>
          </p:nvPr>
        </p:nvSpPr>
        <p:spPr>
          <a:xfrm>
            <a:off x="787500" y="4045650"/>
            <a:ext cx="25353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8" name="Google Shape;298;p62"/>
          <p:cNvSpPr txBox="1"/>
          <p:nvPr>
            <p:ph idx="2" type="title"/>
          </p:nvPr>
        </p:nvSpPr>
        <p:spPr>
          <a:xfrm>
            <a:off x="720000" y="445025"/>
            <a:ext cx="769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9" name="Google Shape;299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F3F3F3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3"/>
          <p:cNvSpPr txBox="1"/>
          <p:nvPr>
            <p:ph type="title"/>
          </p:nvPr>
        </p:nvSpPr>
        <p:spPr>
          <a:xfrm>
            <a:off x="720000" y="445025"/>
            <a:ext cx="769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02" name="Google Shape;302;p63"/>
          <p:cNvSpPr txBox="1"/>
          <p:nvPr>
            <p:ph idx="2" type="ctrTitle"/>
          </p:nvPr>
        </p:nvSpPr>
        <p:spPr>
          <a:xfrm>
            <a:off x="3026250" y="1376756"/>
            <a:ext cx="30795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3" name="Google Shape;303;p63"/>
          <p:cNvSpPr txBox="1"/>
          <p:nvPr>
            <p:ph idx="1" type="subTitle"/>
          </p:nvPr>
        </p:nvSpPr>
        <p:spPr>
          <a:xfrm>
            <a:off x="2907750" y="1688875"/>
            <a:ext cx="33165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9pPr>
          </a:lstStyle>
          <a:p/>
        </p:txBody>
      </p:sp>
      <p:sp>
        <p:nvSpPr>
          <p:cNvPr id="304" name="Google Shape;304;p63"/>
          <p:cNvSpPr txBox="1"/>
          <p:nvPr>
            <p:ph idx="3" type="ctrTitle"/>
          </p:nvPr>
        </p:nvSpPr>
        <p:spPr>
          <a:xfrm>
            <a:off x="3026250" y="2855906"/>
            <a:ext cx="30795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5" name="Google Shape;305;p63"/>
          <p:cNvSpPr txBox="1"/>
          <p:nvPr>
            <p:ph idx="4" type="subTitle"/>
          </p:nvPr>
        </p:nvSpPr>
        <p:spPr>
          <a:xfrm>
            <a:off x="2907750" y="3168025"/>
            <a:ext cx="33165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9pPr>
          </a:lstStyle>
          <a:p/>
        </p:txBody>
      </p:sp>
      <p:grpSp>
        <p:nvGrpSpPr>
          <p:cNvPr id="306" name="Google Shape;306;p63"/>
          <p:cNvGrpSpPr/>
          <p:nvPr/>
        </p:nvGrpSpPr>
        <p:grpSpPr>
          <a:xfrm>
            <a:off x="1066088" y="379909"/>
            <a:ext cx="7582498" cy="4294624"/>
            <a:chOff x="1066088" y="379909"/>
            <a:chExt cx="7582498" cy="4294624"/>
          </a:xfrm>
        </p:grpSpPr>
        <p:grpSp>
          <p:nvGrpSpPr>
            <p:cNvPr id="307" name="Google Shape;307;p63"/>
            <p:cNvGrpSpPr/>
            <p:nvPr/>
          </p:nvGrpSpPr>
          <p:grpSpPr>
            <a:xfrm>
              <a:off x="6618040" y="379909"/>
              <a:ext cx="2030546" cy="596757"/>
              <a:chOff x="6783571" y="438153"/>
              <a:chExt cx="1810562" cy="589448"/>
            </a:xfrm>
          </p:grpSpPr>
          <p:sp>
            <p:nvSpPr>
              <p:cNvPr id="308" name="Google Shape;308;p63"/>
              <p:cNvSpPr/>
              <p:nvPr/>
            </p:nvSpPr>
            <p:spPr>
              <a:xfrm>
                <a:off x="6966457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63"/>
              <p:cNvSpPr/>
              <p:nvPr/>
            </p:nvSpPr>
            <p:spPr>
              <a:xfrm>
                <a:off x="6783571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63"/>
              <p:cNvSpPr/>
              <p:nvPr/>
            </p:nvSpPr>
            <p:spPr>
              <a:xfrm>
                <a:off x="6956764" y="438153"/>
                <a:ext cx="940271" cy="185262"/>
              </a:xfrm>
              <a:custGeom>
                <a:rect b="b" l="l" r="r" t="t"/>
                <a:pathLst>
                  <a:path extrusionOk="0" h="5600" w="28422">
                    <a:moveTo>
                      <a:pt x="25624" y="714"/>
                    </a:moveTo>
                    <a:cubicBezTo>
                      <a:pt x="26773" y="714"/>
                      <a:pt x="27709" y="1650"/>
                      <a:pt x="27709" y="2798"/>
                    </a:cubicBezTo>
                    <a:cubicBezTo>
                      <a:pt x="27709" y="3950"/>
                      <a:pt x="26773" y="4886"/>
                      <a:pt x="25624" y="4886"/>
                    </a:cubicBezTo>
                    <a:lnTo>
                      <a:pt x="2801" y="4886"/>
                    </a:lnTo>
                    <a:cubicBezTo>
                      <a:pt x="1648" y="4886"/>
                      <a:pt x="713" y="3950"/>
                      <a:pt x="713" y="2798"/>
                    </a:cubicBezTo>
                    <a:cubicBezTo>
                      <a:pt x="713" y="1650"/>
                      <a:pt x="1648" y="714"/>
                      <a:pt x="2801" y="714"/>
                    </a:cubicBezTo>
                    <a:close/>
                    <a:moveTo>
                      <a:pt x="2801" y="1"/>
                    </a:moveTo>
                    <a:cubicBezTo>
                      <a:pt x="1256" y="1"/>
                      <a:pt x="1" y="1256"/>
                      <a:pt x="1" y="2798"/>
                    </a:cubicBezTo>
                    <a:cubicBezTo>
                      <a:pt x="1" y="4344"/>
                      <a:pt x="1256" y="5599"/>
                      <a:pt x="2801" y="5599"/>
                    </a:cubicBezTo>
                    <a:lnTo>
                      <a:pt x="25624" y="5599"/>
                    </a:lnTo>
                    <a:cubicBezTo>
                      <a:pt x="27166" y="5599"/>
                      <a:pt x="28421" y="4344"/>
                      <a:pt x="28421" y="2798"/>
                    </a:cubicBezTo>
                    <a:cubicBezTo>
                      <a:pt x="28421" y="1256"/>
                      <a:pt x="27166" y="1"/>
                      <a:pt x="25624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63"/>
              <p:cNvSpPr/>
              <p:nvPr/>
            </p:nvSpPr>
            <p:spPr>
              <a:xfrm>
                <a:off x="7897052" y="890176"/>
                <a:ext cx="697081" cy="137425"/>
              </a:xfrm>
              <a:custGeom>
                <a:rect b="b" l="l" r="r" t="t"/>
                <a:pathLst>
                  <a:path extrusionOk="0" h="4154" w="21071">
                    <a:moveTo>
                      <a:pt x="18995" y="531"/>
                    </a:moveTo>
                    <a:cubicBezTo>
                      <a:pt x="19848" y="531"/>
                      <a:pt x="20540" y="1227"/>
                      <a:pt x="20540" y="2079"/>
                    </a:cubicBezTo>
                    <a:cubicBezTo>
                      <a:pt x="20540" y="2931"/>
                      <a:pt x="19848" y="3624"/>
                      <a:pt x="18995" y="3624"/>
                    </a:cubicBezTo>
                    <a:lnTo>
                      <a:pt x="2076" y="3624"/>
                    </a:lnTo>
                    <a:cubicBezTo>
                      <a:pt x="1224" y="3624"/>
                      <a:pt x="528" y="2931"/>
                      <a:pt x="528" y="2079"/>
                    </a:cubicBezTo>
                    <a:cubicBezTo>
                      <a:pt x="528" y="1227"/>
                      <a:pt x="1224" y="531"/>
                      <a:pt x="2076" y="531"/>
                    </a:cubicBezTo>
                    <a:close/>
                    <a:moveTo>
                      <a:pt x="2076" y="1"/>
                    </a:moveTo>
                    <a:cubicBezTo>
                      <a:pt x="930" y="1"/>
                      <a:pt x="1" y="933"/>
                      <a:pt x="1" y="2079"/>
                    </a:cubicBezTo>
                    <a:cubicBezTo>
                      <a:pt x="1" y="3221"/>
                      <a:pt x="930" y="4153"/>
                      <a:pt x="2076" y="4153"/>
                    </a:cubicBezTo>
                    <a:lnTo>
                      <a:pt x="18995" y="4153"/>
                    </a:lnTo>
                    <a:cubicBezTo>
                      <a:pt x="20137" y="4153"/>
                      <a:pt x="21070" y="3221"/>
                      <a:pt x="21070" y="2079"/>
                    </a:cubicBezTo>
                    <a:cubicBezTo>
                      <a:pt x="21070" y="933"/>
                      <a:pt x="20137" y="1"/>
                      <a:pt x="18995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2" name="Google Shape;312;p63"/>
            <p:cNvGrpSpPr/>
            <p:nvPr/>
          </p:nvGrpSpPr>
          <p:grpSpPr>
            <a:xfrm>
              <a:off x="6894663" y="4648609"/>
              <a:ext cx="490421" cy="25923"/>
              <a:chOff x="5612829" y="1068195"/>
              <a:chExt cx="437290" cy="25606"/>
            </a:xfrm>
          </p:grpSpPr>
          <p:sp>
            <p:nvSpPr>
              <p:cNvPr id="313" name="Google Shape;313;p63"/>
              <p:cNvSpPr/>
              <p:nvPr/>
            </p:nvSpPr>
            <p:spPr>
              <a:xfrm>
                <a:off x="5795715" y="1068195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63"/>
              <p:cNvSpPr/>
              <p:nvPr/>
            </p:nvSpPr>
            <p:spPr>
              <a:xfrm>
                <a:off x="5612829" y="1070180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5" name="Google Shape;315;p63"/>
            <p:cNvGrpSpPr/>
            <p:nvPr/>
          </p:nvGrpSpPr>
          <p:grpSpPr>
            <a:xfrm>
              <a:off x="1066088" y="482953"/>
              <a:ext cx="490421" cy="25923"/>
              <a:chOff x="5612829" y="768560"/>
              <a:chExt cx="437290" cy="25606"/>
            </a:xfrm>
          </p:grpSpPr>
          <p:sp>
            <p:nvSpPr>
              <p:cNvPr id="316" name="Google Shape;316;p63"/>
              <p:cNvSpPr/>
              <p:nvPr/>
            </p:nvSpPr>
            <p:spPr>
              <a:xfrm>
                <a:off x="5795715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63"/>
              <p:cNvSpPr/>
              <p:nvPr/>
            </p:nvSpPr>
            <p:spPr>
              <a:xfrm>
                <a:off x="5612829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8" name="Google Shape;318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6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6"/>
          <p:cNvSpPr txBox="1"/>
          <p:nvPr>
            <p:ph type="title"/>
          </p:nvPr>
        </p:nvSpPr>
        <p:spPr>
          <a:xfrm>
            <a:off x="1427450" y="448650"/>
            <a:ext cx="627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2" name="Google Shape;32;p46"/>
          <p:cNvSpPr txBox="1"/>
          <p:nvPr>
            <p:ph idx="1" type="body"/>
          </p:nvPr>
        </p:nvSpPr>
        <p:spPr>
          <a:xfrm>
            <a:off x="720000" y="1596325"/>
            <a:ext cx="7692000" cy="27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Josefin Slab"/>
              <a:buAutoNum type="arabicPeriod"/>
              <a:defRPr sz="11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lab SemiBold"/>
              <a:buAutoNum type="alphaLcPeriod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lab SemiBold"/>
              <a:buAutoNum type="romanLcPeriod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lab SemiBold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lab SemiBold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lab SemiBold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lab SemiBold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lab SemiBold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Josefin Slab SemiBold"/>
              <a:buAutoNum type="romanLcPeriod"/>
              <a:defRPr/>
            </a:lvl9pPr>
          </a:lstStyle>
          <a:p/>
        </p:txBody>
      </p:sp>
      <p:sp>
        <p:nvSpPr>
          <p:cNvPr id="33" name="Google Shape;33;p46"/>
          <p:cNvSpPr/>
          <p:nvPr/>
        </p:nvSpPr>
        <p:spPr>
          <a:xfrm rot="10800000">
            <a:off x="1745550" y="2370979"/>
            <a:ext cx="8954514" cy="2772522"/>
          </a:xfrm>
          <a:custGeom>
            <a:rect b="b" l="l" r="r" t="t"/>
            <a:pathLst>
              <a:path extrusionOk="0" h="32842" w="106071">
                <a:moveTo>
                  <a:pt x="0" y="0"/>
                </a:moveTo>
                <a:cubicBezTo>
                  <a:pt x="268" y="12588"/>
                  <a:pt x="3048" y="30882"/>
                  <a:pt x="17958" y="32682"/>
                </a:cubicBezTo>
                <a:cubicBezTo>
                  <a:pt x="18773" y="32791"/>
                  <a:pt x="19551" y="32842"/>
                  <a:pt x="20296" y="32842"/>
                </a:cubicBezTo>
                <a:cubicBezTo>
                  <a:pt x="28772" y="32842"/>
                  <a:pt x="33080" y="26197"/>
                  <a:pt x="40843" y="23689"/>
                </a:cubicBezTo>
                <a:cubicBezTo>
                  <a:pt x="42422" y="23190"/>
                  <a:pt x="43927" y="22969"/>
                  <a:pt x="45385" y="22969"/>
                </a:cubicBezTo>
                <a:cubicBezTo>
                  <a:pt x="49458" y="22969"/>
                  <a:pt x="53175" y="24682"/>
                  <a:pt x="57190" y="26686"/>
                </a:cubicBezTo>
                <a:cubicBezTo>
                  <a:pt x="63231" y="29543"/>
                  <a:pt x="69625" y="31249"/>
                  <a:pt x="75784" y="31249"/>
                </a:cubicBezTo>
                <a:cubicBezTo>
                  <a:pt x="84905" y="31249"/>
                  <a:pt x="93511" y="27512"/>
                  <a:pt x="99691" y="18244"/>
                </a:cubicBezTo>
                <a:cubicBezTo>
                  <a:pt x="103145" y="12944"/>
                  <a:pt x="105819" y="6482"/>
                  <a:pt x="106071" y="0"/>
                </a:cubicBezTo>
                <a:close/>
              </a:path>
            </a:pathLst>
          </a:custGeom>
          <a:solidFill>
            <a:srgbClr val="FFDE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BLANK_1_1">
    <p:bg>
      <p:bgPr>
        <a:solidFill>
          <a:srgbClr val="F3F3F3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4"/>
          <p:cNvSpPr txBox="1"/>
          <p:nvPr>
            <p:ph idx="1" type="subTitle"/>
          </p:nvPr>
        </p:nvSpPr>
        <p:spPr>
          <a:xfrm>
            <a:off x="1803000" y="3996650"/>
            <a:ext cx="553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21" name="Google Shape;321;p64"/>
          <p:cNvSpPr txBox="1"/>
          <p:nvPr>
            <p:ph type="title"/>
          </p:nvPr>
        </p:nvSpPr>
        <p:spPr>
          <a:xfrm>
            <a:off x="720000" y="445025"/>
            <a:ext cx="769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grpSp>
        <p:nvGrpSpPr>
          <p:cNvPr id="322" name="Google Shape;322;p64"/>
          <p:cNvGrpSpPr/>
          <p:nvPr/>
        </p:nvGrpSpPr>
        <p:grpSpPr>
          <a:xfrm>
            <a:off x="1066088" y="379909"/>
            <a:ext cx="7582498" cy="4294624"/>
            <a:chOff x="1066088" y="379909"/>
            <a:chExt cx="7582498" cy="4294624"/>
          </a:xfrm>
        </p:grpSpPr>
        <p:grpSp>
          <p:nvGrpSpPr>
            <p:cNvPr id="323" name="Google Shape;323;p64"/>
            <p:cNvGrpSpPr/>
            <p:nvPr/>
          </p:nvGrpSpPr>
          <p:grpSpPr>
            <a:xfrm>
              <a:off x="6618040" y="379909"/>
              <a:ext cx="2030546" cy="596757"/>
              <a:chOff x="6783571" y="438153"/>
              <a:chExt cx="1810562" cy="589448"/>
            </a:xfrm>
          </p:grpSpPr>
          <p:sp>
            <p:nvSpPr>
              <p:cNvPr id="324" name="Google Shape;324;p64"/>
              <p:cNvSpPr/>
              <p:nvPr/>
            </p:nvSpPr>
            <p:spPr>
              <a:xfrm>
                <a:off x="6966457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64"/>
              <p:cNvSpPr/>
              <p:nvPr/>
            </p:nvSpPr>
            <p:spPr>
              <a:xfrm>
                <a:off x="6783571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64"/>
              <p:cNvSpPr/>
              <p:nvPr/>
            </p:nvSpPr>
            <p:spPr>
              <a:xfrm>
                <a:off x="6956764" y="438153"/>
                <a:ext cx="940271" cy="185262"/>
              </a:xfrm>
              <a:custGeom>
                <a:rect b="b" l="l" r="r" t="t"/>
                <a:pathLst>
                  <a:path extrusionOk="0" h="5600" w="28422">
                    <a:moveTo>
                      <a:pt x="25624" y="714"/>
                    </a:moveTo>
                    <a:cubicBezTo>
                      <a:pt x="26773" y="714"/>
                      <a:pt x="27709" y="1650"/>
                      <a:pt x="27709" y="2798"/>
                    </a:cubicBezTo>
                    <a:cubicBezTo>
                      <a:pt x="27709" y="3950"/>
                      <a:pt x="26773" y="4886"/>
                      <a:pt x="25624" y="4886"/>
                    </a:cubicBezTo>
                    <a:lnTo>
                      <a:pt x="2801" y="4886"/>
                    </a:lnTo>
                    <a:cubicBezTo>
                      <a:pt x="1648" y="4886"/>
                      <a:pt x="713" y="3950"/>
                      <a:pt x="713" y="2798"/>
                    </a:cubicBezTo>
                    <a:cubicBezTo>
                      <a:pt x="713" y="1650"/>
                      <a:pt x="1648" y="714"/>
                      <a:pt x="2801" y="714"/>
                    </a:cubicBezTo>
                    <a:close/>
                    <a:moveTo>
                      <a:pt x="2801" y="1"/>
                    </a:moveTo>
                    <a:cubicBezTo>
                      <a:pt x="1256" y="1"/>
                      <a:pt x="1" y="1256"/>
                      <a:pt x="1" y="2798"/>
                    </a:cubicBezTo>
                    <a:cubicBezTo>
                      <a:pt x="1" y="4344"/>
                      <a:pt x="1256" y="5599"/>
                      <a:pt x="2801" y="5599"/>
                    </a:cubicBezTo>
                    <a:lnTo>
                      <a:pt x="25624" y="5599"/>
                    </a:lnTo>
                    <a:cubicBezTo>
                      <a:pt x="27166" y="5599"/>
                      <a:pt x="28421" y="4344"/>
                      <a:pt x="28421" y="2798"/>
                    </a:cubicBezTo>
                    <a:cubicBezTo>
                      <a:pt x="28421" y="1256"/>
                      <a:pt x="27166" y="1"/>
                      <a:pt x="25624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64"/>
              <p:cNvSpPr/>
              <p:nvPr/>
            </p:nvSpPr>
            <p:spPr>
              <a:xfrm>
                <a:off x="7897052" y="890176"/>
                <a:ext cx="697081" cy="137425"/>
              </a:xfrm>
              <a:custGeom>
                <a:rect b="b" l="l" r="r" t="t"/>
                <a:pathLst>
                  <a:path extrusionOk="0" h="4154" w="21071">
                    <a:moveTo>
                      <a:pt x="18995" y="531"/>
                    </a:moveTo>
                    <a:cubicBezTo>
                      <a:pt x="19848" y="531"/>
                      <a:pt x="20540" y="1227"/>
                      <a:pt x="20540" y="2079"/>
                    </a:cubicBezTo>
                    <a:cubicBezTo>
                      <a:pt x="20540" y="2931"/>
                      <a:pt x="19848" y="3624"/>
                      <a:pt x="18995" y="3624"/>
                    </a:cubicBezTo>
                    <a:lnTo>
                      <a:pt x="2076" y="3624"/>
                    </a:lnTo>
                    <a:cubicBezTo>
                      <a:pt x="1224" y="3624"/>
                      <a:pt x="528" y="2931"/>
                      <a:pt x="528" y="2079"/>
                    </a:cubicBezTo>
                    <a:cubicBezTo>
                      <a:pt x="528" y="1227"/>
                      <a:pt x="1224" y="531"/>
                      <a:pt x="2076" y="531"/>
                    </a:cubicBezTo>
                    <a:close/>
                    <a:moveTo>
                      <a:pt x="2076" y="1"/>
                    </a:moveTo>
                    <a:cubicBezTo>
                      <a:pt x="930" y="1"/>
                      <a:pt x="1" y="933"/>
                      <a:pt x="1" y="2079"/>
                    </a:cubicBezTo>
                    <a:cubicBezTo>
                      <a:pt x="1" y="3221"/>
                      <a:pt x="930" y="4153"/>
                      <a:pt x="2076" y="4153"/>
                    </a:cubicBezTo>
                    <a:lnTo>
                      <a:pt x="18995" y="4153"/>
                    </a:lnTo>
                    <a:cubicBezTo>
                      <a:pt x="20137" y="4153"/>
                      <a:pt x="21070" y="3221"/>
                      <a:pt x="21070" y="2079"/>
                    </a:cubicBezTo>
                    <a:cubicBezTo>
                      <a:pt x="21070" y="933"/>
                      <a:pt x="20137" y="1"/>
                      <a:pt x="18995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8" name="Google Shape;328;p64"/>
            <p:cNvGrpSpPr/>
            <p:nvPr/>
          </p:nvGrpSpPr>
          <p:grpSpPr>
            <a:xfrm>
              <a:off x="6894663" y="4648609"/>
              <a:ext cx="490421" cy="25923"/>
              <a:chOff x="5612829" y="1068195"/>
              <a:chExt cx="437290" cy="25606"/>
            </a:xfrm>
          </p:grpSpPr>
          <p:sp>
            <p:nvSpPr>
              <p:cNvPr id="329" name="Google Shape;329;p64"/>
              <p:cNvSpPr/>
              <p:nvPr/>
            </p:nvSpPr>
            <p:spPr>
              <a:xfrm>
                <a:off x="5795715" y="1068195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64"/>
              <p:cNvSpPr/>
              <p:nvPr/>
            </p:nvSpPr>
            <p:spPr>
              <a:xfrm>
                <a:off x="5612829" y="1070180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1" name="Google Shape;331;p64"/>
            <p:cNvGrpSpPr/>
            <p:nvPr/>
          </p:nvGrpSpPr>
          <p:grpSpPr>
            <a:xfrm>
              <a:off x="1066088" y="482953"/>
              <a:ext cx="490421" cy="25923"/>
              <a:chOff x="5612829" y="768560"/>
              <a:chExt cx="437290" cy="25606"/>
            </a:xfrm>
          </p:grpSpPr>
          <p:sp>
            <p:nvSpPr>
              <p:cNvPr id="332" name="Google Shape;332;p64"/>
              <p:cNvSpPr/>
              <p:nvPr/>
            </p:nvSpPr>
            <p:spPr>
              <a:xfrm>
                <a:off x="5795715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64"/>
              <p:cNvSpPr/>
              <p:nvPr/>
            </p:nvSpPr>
            <p:spPr>
              <a:xfrm>
                <a:off x="5612829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4" name="Google Shape;33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rgbClr val="F3F3F3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5"/>
          <p:cNvSpPr txBox="1"/>
          <p:nvPr>
            <p:ph type="ctrTitle"/>
          </p:nvPr>
        </p:nvSpPr>
        <p:spPr>
          <a:xfrm>
            <a:off x="4991195" y="1004575"/>
            <a:ext cx="34347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Oswald SemiBold"/>
              <a:buNone/>
              <a:defRPr sz="52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Oswald SemiBold"/>
              <a:buNone/>
              <a:defRPr sz="52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Oswald SemiBold"/>
              <a:buNone/>
              <a:defRPr sz="52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Oswald SemiBold"/>
              <a:buNone/>
              <a:defRPr sz="52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Oswald SemiBold"/>
              <a:buNone/>
              <a:defRPr sz="52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Oswald SemiBold"/>
              <a:buNone/>
              <a:defRPr sz="52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Oswald SemiBold"/>
              <a:buNone/>
              <a:defRPr sz="52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Oswald SemiBold"/>
              <a:buNone/>
              <a:defRPr sz="52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337" name="Google Shape;337;p65"/>
          <p:cNvSpPr txBox="1"/>
          <p:nvPr>
            <p:ph idx="1" type="subTitle"/>
          </p:nvPr>
        </p:nvSpPr>
        <p:spPr>
          <a:xfrm>
            <a:off x="5373095" y="1997913"/>
            <a:ext cx="3052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38" name="Google Shape;338;p65"/>
          <p:cNvSpPr txBox="1"/>
          <p:nvPr/>
        </p:nvSpPr>
        <p:spPr>
          <a:xfrm>
            <a:off x="6021725" y="3580325"/>
            <a:ext cx="2404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0" i="0" lang="en" sz="900" u="none" cap="none" strike="noStrike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9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0" i="0" lang="en" sz="900" u="none" cap="none" strike="noStrike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9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0" i="0" lang="en" sz="900" u="none" cap="none" strike="noStrike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900" u="none" cap="none" strike="noStrike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9" name="Google Shape;339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3F3F3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a91f1b3a5e_0_28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0" name="Google Shape;350;g3a91f1b3a5e_0_28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1" name="Google Shape;351;g3a91f1b3a5e_0_28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a91f1b3a5e_0_285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4" name="Google Shape;354;g3a91f1b3a5e_0_28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5" name="Google Shape;355;g3a91f1b3a5e_0_28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6" name="Google Shape;356;g3a91f1b3a5e_0_28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7" name="Google Shape;357;g3a91f1b3a5e_0_28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a91f1b3a5e_0_29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60" name="Google Shape;360;g3a91f1b3a5e_0_291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361" name="Google Shape;361;g3a91f1b3a5e_0_29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62" name="Google Shape;362;g3a91f1b3a5e_0_29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63" name="Google Shape;363;g3a91f1b3a5e_0_29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a91f1b3a5e_0_297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66" name="Google Shape;366;g3a91f1b3a5e_0_297"/>
          <p:cNvSpPr txBox="1"/>
          <p:nvPr>
            <p:ph idx="1" type="body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7" name="Google Shape;367;g3a91f1b3a5e_0_29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68" name="Google Shape;368;g3a91f1b3a5e_0_29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69" name="Google Shape;369;g3a91f1b3a5e_0_29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a91f1b3a5e_0_30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72" name="Google Shape;372;g3a91f1b3a5e_0_303"/>
          <p:cNvSpPr txBox="1"/>
          <p:nvPr>
            <p:ph idx="1" type="body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73" name="Google Shape;373;g3a91f1b3a5e_0_303"/>
          <p:cNvSpPr txBox="1"/>
          <p:nvPr>
            <p:ph idx="2" type="body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74" name="Google Shape;374;g3a91f1b3a5e_0_30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75" name="Google Shape;375;g3a91f1b3a5e_0_30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76" name="Google Shape;376;g3a91f1b3a5e_0_30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a91f1b3a5e_0_31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79" name="Google Shape;379;g3a91f1b3a5e_0_310"/>
          <p:cNvSpPr txBox="1"/>
          <p:nvPr>
            <p:ph idx="1" type="body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380" name="Google Shape;380;g3a91f1b3a5e_0_310"/>
          <p:cNvSpPr txBox="1"/>
          <p:nvPr>
            <p:ph idx="2" type="body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381" name="Google Shape;381;g3a91f1b3a5e_0_310"/>
          <p:cNvSpPr txBox="1"/>
          <p:nvPr>
            <p:ph idx="3" type="body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382" name="Google Shape;382;g3a91f1b3a5e_0_310"/>
          <p:cNvSpPr txBox="1"/>
          <p:nvPr>
            <p:ph idx="4" type="body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383" name="Google Shape;383;g3a91f1b3a5e_0_31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84" name="Google Shape;384;g3a91f1b3a5e_0_31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85" name="Google Shape;385;g3a91f1b3a5e_0_31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a91f1b3a5e_0_3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88" name="Google Shape;388;g3a91f1b3a5e_0_31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89" name="Google Shape;389;g3a91f1b3a5e_0_31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90" name="Google Shape;390;g3a91f1b3a5e_0_31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2">
    <p:bg>
      <p:bgPr>
        <a:solidFill>
          <a:schemeClr val="accent6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7"/>
          <p:cNvSpPr/>
          <p:nvPr/>
        </p:nvSpPr>
        <p:spPr>
          <a:xfrm flipH="1" rot="10800000">
            <a:off x="-1474975" y="2370979"/>
            <a:ext cx="8954514" cy="2772522"/>
          </a:xfrm>
          <a:custGeom>
            <a:rect b="b" l="l" r="r" t="t"/>
            <a:pathLst>
              <a:path extrusionOk="0" h="32842" w="106071">
                <a:moveTo>
                  <a:pt x="0" y="0"/>
                </a:moveTo>
                <a:cubicBezTo>
                  <a:pt x="268" y="12588"/>
                  <a:pt x="3048" y="30882"/>
                  <a:pt x="17958" y="32682"/>
                </a:cubicBezTo>
                <a:cubicBezTo>
                  <a:pt x="18773" y="32791"/>
                  <a:pt x="19551" y="32842"/>
                  <a:pt x="20296" y="32842"/>
                </a:cubicBezTo>
                <a:cubicBezTo>
                  <a:pt x="28772" y="32842"/>
                  <a:pt x="33080" y="26197"/>
                  <a:pt x="40843" y="23689"/>
                </a:cubicBezTo>
                <a:cubicBezTo>
                  <a:pt x="42422" y="23190"/>
                  <a:pt x="43927" y="22969"/>
                  <a:pt x="45385" y="22969"/>
                </a:cubicBezTo>
                <a:cubicBezTo>
                  <a:pt x="49458" y="22969"/>
                  <a:pt x="53175" y="24682"/>
                  <a:pt x="57190" y="26686"/>
                </a:cubicBezTo>
                <a:cubicBezTo>
                  <a:pt x="63231" y="29543"/>
                  <a:pt x="69625" y="31249"/>
                  <a:pt x="75784" y="31249"/>
                </a:cubicBezTo>
                <a:cubicBezTo>
                  <a:pt x="84905" y="31249"/>
                  <a:pt x="93511" y="27512"/>
                  <a:pt x="99691" y="18244"/>
                </a:cubicBezTo>
                <a:cubicBezTo>
                  <a:pt x="103145" y="12944"/>
                  <a:pt x="105819" y="6482"/>
                  <a:pt x="106071" y="0"/>
                </a:cubicBezTo>
                <a:close/>
              </a:path>
            </a:pathLst>
          </a:custGeom>
          <a:solidFill>
            <a:srgbClr val="FFDE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7"/>
          <p:cNvSpPr txBox="1"/>
          <p:nvPr>
            <p:ph idx="1" type="subTitle"/>
          </p:nvPr>
        </p:nvSpPr>
        <p:spPr>
          <a:xfrm>
            <a:off x="3684688" y="2230750"/>
            <a:ext cx="17865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100"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9pPr>
          </a:lstStyle>
          <a:p/>
        </p:txBody>
      </p:sp>
      <p:sp>
        <p:nvSpPr>
          <p:cNvPr id="38" name="Google Shape;38;p47"/>
          <p:cNvSpPr txBox="1"/>
          <p:nvPr>
            <p:ph idx="2" type="subTitle"/>
          </p:nvPr>
        </p:nvSpPr>
        <p:spPr>
          <a:xfrm>
            <a:off x="1144425" y="2230750"/>
            <a:ext cx="17868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100"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9pPr>
          </a:lstStyle>
          <a:p/>
        </p:txBody>
      </p:sp>
      <p:sp>
        <p:nvSpPr>
          <p:cNvPr id="39" name="Google Shape;39;p47"/>
          <p:cNvSpPr txBox="1"/>
          <p:nvPr>
            <p:ph idx="3" type="subTitle"/>
          </p:nvPr>
        </p:nvSpPr>
        <p:spPr>
          <a:xfrm>
            <a:off x="6300412" y="2230750"/>
            <a:ext cx="17865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100"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9pPr>
          </a:lstStyle>
          <a:p/>
        </p:txBody>
      </p:sp>
      <p:sp>
        <p:nvSpPr>
          <p:cNvPr id="40" name="Google Shape;40;p47"/>
          <p:cNvSpPr txBox="1"/>
          <p:nvPr>
            <p:ph idx="4" type="subTitle"/>
          </p:nvPr>
        </p:nvSpPr>
        <p:spPr>
          <a:xfrm>
            <a:off x="3684688" y="3559750"/>
            <a:ext cx="17865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100"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9pPr>
          </a:lstStyle>
          <a:p/>
        </p:txBody>
      </p:sp>
      <p:sp>
        <p:nvSpPr>
          <p:cNvPr id="41" name="Google Shape;41;p47"/>
          <p:cNvSpPr txBox="1"/>
          <p:nvPr>
            <p:ph idx="5" type="subTitle"/>
          </p:nvPr>
        </p:nvSpPr>
        <p:spPr>
          <a:xfrm>
            <a:off x="1144425" y="3559750"/>
            <a:ext cx="17868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100"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9pPr>
          </a:lstStyle>
          <a:p/>
        </p:txBody>
      </p:sp>
      <p:sp>
        <p:nvSpPr>
          <p:cNvPr id="42" name="Google Shape;42;p47"/>
          <p:cNvSpPr txBox="1"/>
          <p:nvPr>
            <p:ph idx="6" type="subTitle"/>
          </p:nvPr>
        </p:nvSpPr>
        <p:spPr>
          <a:xfrm>
            <a:off x="6300412" y="3559750"/>
            <a:ext cx="17865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100"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kkitt Light"/>
              <a:buNone/>
              <a:defRPr sz="1000">
                <a:latin typeface="Rokkitt Light"/>
                <a:ea typeface="Rokkitt Light"/>
                <a:cs typeface="Rokkitt Light"/>
                <a:sym typeface="Rokkitt Light"/>
              </a:defRPr>
            </a:lvl9pPr>
          </a:lstStyle>
          <a:p/>
        </p:txBody>
      </p:sp>
      <p:grpSp>
        <p:nvGrpSpPr>
          <p:cNvPr id="43" name="Google Shape;43;p47"/>
          <p:cNvGrpSpPr/>
          <p:nvPr/>
        </p:nvGrpSpPr>
        <p:grpSpPr>
          <a:xfrm>
            <a:off x="914713" y="379909"/>
            <a:ext cx="7733873" cy="4294624"/>
            <a:chOff x="914713" y="379909"/>
            <a:chExt cx="7733873" cy="4294624"/>
          </a:xfrm>
        </p:grpSpPr>
        <p:grpSp>
          <p:nvGrpSpPr>
            <p:cNvPr id="44" name="Google Shape;44;p47"/>
            <p:cNvGrpSpPr/>
            <p:nvPr/>
          </p:nvGrpSpPr>
          <p:grpSpPr>
            <a:xfrm>
              <a:off x="6618040" y="379909"/>
              <a:ext cx="2030546" cy="596757"/>
              <a:chOff x="6783571" y="438153"/>
              <a:chExt cx="1810562" cy="589448"/>
            </a:xfrm>
          </p:grpSpPr>
          <p:sp>
            <p:nvSpPr>
              <p:cNvPr id="45" name="Google Shape;45;p47"/>
              <p:cNvSpPr/>
              <p:nvPr/>
            </p:nvSpPr>
            <p:spPr>
              <a:xfrm>
                <a:off x="6966457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47"/>
              <p:cNvSpPr/>
              <p:nvPr/>
            </p:nvSpPr>
            <p:spPr>
              <a:xfrm>
                <a:off x="6783571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47"/>
              <p:cNvSpPr/>
              <p:nvPr/>
            </p:nvSpPr>
            <p:spPr>
              <a:xfrm>
                <a:off x="6956764" y="438153"/>
                <a:ext cx="940271" cy="185262"/>
              </a:xfrm>
              <a:custGeom>
                <a:rect b="b" l="l" r="r" t="t"/>
                <a:pathLst>
                  <a:path extrusionOk="0" h="5600" w="28422">
                    <a:moveTo>
                      <a:pt x="25624" y="714"/>
                    </a:moveTo>
                    <a:cubicBezTo>
                      <a:pt x="26773" y="714"/>
                      <a:pt x="27709" y="1650"/>
                      <a:pt x="27709" y="2798"/>
                    </a:cubicBezTo>
                    <a:cubicBezTo>
                      <a:pt x="27709" y="3950"/>
                      <a:pt x="26773" y="4886"/>
                      <a:pt x="25624" y="4886"/>
                    </a:cubicBezTo>
                    <a:lnTo>
                      <a:pt x="2801" y="4886"/>
                    </a:lnTo>
                    <a:cubicBezTo>
                      <a:pt x="1648" y="4886"/>
                      <a:pt x="713" y="3950"/>
                      <a:pt x="713" y="2798"/>
                    </a:cubicBezTo>
                    <a:cubicBezTo>
                      <a:pt x="713" y="1650"/>
                      <a:pt x="1648" y="714"/>
                      <a:pt x="2801" y="714"/>
                    </a:cubicBezTo>
                    <a:close/>
                    <a:moveTo>
                      <a:pt x="2801" y="1"/>
                    </a:moveTo>
                    <a:cubicBezTo>
                      <a:pt x="1256" y="1"/>
                      <a:pt x="1" y="1256"/>
                      <a:pt x="1" y="2798"/>
                    </a:cubicBezTo>
                    <a:cubicBezTo>
                      <a:pt x="1" y="4344"/>
                      <a:pt x="1256" y="5599"/>
                      <a:pt x="2801" y="5599"/>
                    </a:cubicBezTo>
                    <a:lnTo>
                      <a:pt x="25624" y="5599"/>
                    </a:lnTo>
                    <a:cubicBezTo>
                      <a:pt x="27166" y="5599"/>
                      <a:pt x="28421" y="4344"/>
                      <a:pt x="28421" y="2798"/>
                    </a:cubicBezTo>
                    <a:cubicBezTo>
                      <a:pt x="28421" y="1256"/>
                      <a:pt x="27166" y="1"/>
                      <a:pt x="25624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47"/>
              <p:cNvSpPr/>
              <p:nvPr/>
            </p:nvSpPr>
            <p:spPr>
              <a:xfrm>
                <a:off x="7897052" y="890176"/>
                <a:ext cx="697081" cy="137425"/>
              </a:xfrm>
              <a:custGeom>
                <a:rect b="b" l="l" r="r" t="t"/>
                <a:pathLst>
                  <a:path extrusionOk="0" h="4154" w="21071">
                    <a:moveTo>
                      <a:pt x="18995" y="531"/>
                    </a:moveTo>
                    <a:cubicBezTo>
                      <a:pt x="19848" y="531"/>
                      <a:pt x="20540" y="1227"/>
                      <a:pt x="20540" y="2079"/>
                    </a:cubicBezTo>
                    <a:cubicBezTo>
                      <a:pt x="20540" y="2931"/>
                      <a:pt x="19848" y="3624"/>
                      <a:pt x="18995" y="3624"/>
                    </a:cubicBezTo>
                    <a:lnTo>
                      <a:pt x="2076" y="3624"/>
                    </a:lnTo>
                    <a:cubicBezTo>
                      <a:pt x="1224" y="3624"/>
                      <a:pt x="528" y="2931"/>
                      <a:pt x="528" y="2079"/>
                    </a:cubicBezTo>
                    <a:cubicBezTo>
                      <a:pt x="528" y="1227"/>
                      <a:pt x="1224" y="531"/>
                      <a:pt x="2076" y="531"/>
                    </a:cubicBezTo>
                    <a:close/>
                    <a:moveTo>
                      <a:pt x="2076" y="1"/>
                    </a:moveTo>
                    <a:cubicBezTo>
                      <a:pt x="930" y="1"/>
                      <a:pt x="1" y="933"/>
                      <a:pt x="1" y="2079"/>
                    </a:cubicBezTo>
                    <a:cubicBezTo>
                      <a:pt x="1" y="3221"/>
                      <a:pt x="930" y="4153"/>
                      <a:pt x="2076" y="4153"/>
                    </a:cubicBezTo>
                    <a:lnTo>
                      <a:pt x="18995" y="4153"/>
                    </a:lnTo>
                    <a:cubicBezTo>
                      <a:pt x="20137" y="4153"/>
                      <a:pt x="21070" y="3221"/>
                      <a:pt x="21070" y="2079"/>
                    </a:cubicBezTo>
                    <a:cubicBezTo>
                      <a:pt x="21070" y="933"/>
                      <a:pt x="20137" y="1"/>
                      <a:pt x="18995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oogle Shape;49;p47"/>
            <p:cNvGrpSpPr/>
            <p:nvPr/>
          </p:nvGrpSpPr>
          <p:grpSpPr>
            <a:xfrm>
              <a:off x="914713" y="3709403"/>
              <a:ext cx="490421" cy="25923"/>
              <a:chOff x="5612829" y="768560"/>
              <a:chExt cx="437290" cy="25606"/>
            </a:xfrm>
          </p:grpSpPr>
          <p:sp>
            <p:nvSpPr>
              <p:cNvPr id="50" name="Google Shape;50;p47"/>
              <p:cNvSpPr/>
              <p:nvPr/>
            </p:nvSpPr>
            <p:spPr>
              <a:xfrm>
                <a:off x="5795715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47"/>
              <p:cNvSpPr/>
              <p:nvPr/>
            </p:nvSpPr>
            <p:spPr>
              <a:xfrm>
                <a:off x="5612829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" name="Google Shape;52;p47"/>
            <p:cNvGrpSpPr/>
            <p:nvPr/>
          </p:nvGrpSpPr>
          <p:grpSpPr>
            <a:xfrm>
              <a:off x="6894663" y="4648609"/>
              <a:ext cx="490421" cy="25923"/>
              <a:chOff x="5612829" y="1068195"/>
              <a:chExt cx="437290" cy="25606"/>
            </a:xfrm>
          </p:grpSpPr>
          <p:sp>
            <p:nvSpPr>
              <p:cNvPr id="53" name="Google Shape;53;p47"/>
              <p:cNvSpPr/>
              <p:nvPr/>
            </p:nvSpPr>
            <p:spPr>
              <a:xfrm>
                <a:off x="5795715" y="1068195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47"/>
              <p:cNvSpPr/>
              <p:nvPr/>
            </p:nvSpPr>
            <p:spPr>
              <a:xfrm>
                <a:off x="5612829" y="1070180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" name="Google Shape;55;p47"/>
            <p:cNvGrpSpPr/>
            <p:nvPr/>
          </p:nvGrpSpPr>
          <p:grpSpPr>
            <a:xfrm>
              <a:off x="1066088" y="482953"/>
              <a:ext cx="490421" cy="25923"/>
              <a:chOff x="5612829" y="768560"/>
              <a:chExt cx="437290" cy="25606"/>
            </a:xfrm>
          </p:grpSpPr>
          <p:sp>
            <p:nvSpPr>
              <p:cNvPr id="56" name="Google Shape;56;p47"/>
              <p:cNvSpPr/>
              <p:nvPr/>
            </p:nvSpPr>
            <p:spPr>
              <a:xfrm>
                <a:off x="5795715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47"/>
              <p:cNvSpPr/>
              <p:nvPr/>
            </p:nvSpPr>
            <p:spPr>
              <a:xfrm>
                <a:off x="5612829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8" name="Google Shape;58;p47"/>
          <p:cNvSpPr txBox="1"/>
          <p:nvPr>
            <p:ph type="title"/>
          </p:nvPr>
        </p:nvSpPr>
        <p:spPr>
          <a:xfrm>
            <a:off x="720000" y="445025"/>
            <a:ext cx="769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9" name="Google Shape;59;p47"/>
          <p:cNvSpPr txBox="1"/>
          <p:nvPr>
            <p:ph idx="7" type="ctrTitle"/>
          </p:nvPr>
        </p:nvSpPr>
        <p:spPr>
          <a:xfrm>
            <a:off x="1144575" y="1995525"/>
            <a:ext cx="17865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47"/>
          <p:cNvSpPr txBox="1"/>
          <p:nvPr>
            <p:ph idx="8" type="ctrTitle"/>
          </p:nvPr>
        </p:nvSpPr>
        <p:spPr>
          <a:xfrm>
            <a:off x="6300425" y="1995450"/>
            <a:ext cx="17865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47"/>
          <p:cNvSpPr txBox="1"/>
          <p:nvPr>
            <p:ph idx="9" type="ctrTitle"/>
          </p:nvPr>
        </p:nvSpPr>
        <p:spPr>
          <a:xfrm>
            <a:off x="3684701" y="1995450"/>
            <a:ext cx="17865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47"/>
          <p:cNvSpPr txBox="1"/>
          <p:nvPr>
            <p:ph idx="13" type="ctrTitle"/>
          </p:nvPr>
        </p:nvSpPr>
        <p:spPr>
          <a:xfrm>
            <a:off x="1144575" y="3324525"/>
            <a:ext cx="17865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47"/>
          <p:cNvSpPr txBox="1"/>
          <p:nvPr>
            <p:ph idx="14" type="ctrTitle"/>
          </p:nvPr>
        </p:nvSpPr>
        <p:spPr>
          <a:xfrm>
            <a:off x="6300425" y="3324450"/>
            <a:ext cx="17865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47"/>
          <p:cNvSpPr txBox="1"/>
          <p:nvPr>
            <p:ph idx="15" type="ctrTitle"/>
          </p:nvPr>
        </p:nvSpPr>
        <p:spPr>
          <a:xfrm>
            <a:off x="3684701" y="3324450"/>
            <a:ext cx="17865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47"/>
          <p:cNvSpPr txBox="1"/>
          <p:nvPr>
            <p:ph idx="16" type="title"/>
          </p:nvPr>
        </p:nvSpPr>
        <p:spPr>
          <a:xfrm>
            <a:off x="1230350" y="1706303"/>
            <a:ext cx="16029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6" name="Google Shape;66;p47"/>
          <p:cNvSpPr txBox="1"/>
          <p:nvPr>
            <p:ph idx="17" type="title"/>
          </p:nvPr>
        </p:nvSpPr>
        <p:spPr>
          <a:xfrm>
            <a:off x="3770538" y="1706303"/>
            <a:ext cx="16029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7" name="Google Shape;67;p47"/>
          <p:cNvSpPr txBox="1"/>
          <p:nvPr>
            <p:ph idx="18" type="title"/>
          </p:nvPr>
        </p:nvSpPr>
        <p:spPr>
          <a:xfrm>
            <a:off x="6386250" y="1706303"/>
            <a:ext cx="16029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8" name="Google Shape;68;p47"/>
          <p:cNvSpPr txBox="1"/>
          <p:nvPr>
            <p:ph idx="19" type="title"/>
          </p:nvPr>
        </p:nvSpPr>
        <p:spPr>
          <a:xfrm>
            <a:off x="1230350" y="3035303"/>
            <a:ext cx="16029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69" name="Google Shape;69;p47"/>
          <p:cNvSpPr txBox="1"/>
          <p:nvPr>
            <p:ph idx="20" type="title"/>
          </p:nvPr>
        </p:nvSpPr>
        <p:spPr>
          <a:xfrm>
            <a:off x="3770538" y="3035303"/>
            <a:ext cx="16029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70" name="Google Shape;70;p47"/>
          <p:cNvSpPr txBox="1"/>
          <p:nvPr>
            <p:ph idx="21" type="title"/>
          </p:nvPr>
        </p:nvSpPr>
        <p:spPr>
          <a:xfrm>
            <a:off x="6386250" y="3035303"/>
            <a:ext cx="16029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 SemiBold"/>
              <a:buNone/>
              <a:defRPr sz="36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71" name="Google Shape;7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a91f1b3a5e_0_324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93" name="Google Shape;393;g3a91f1b3a5e_0_324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394" name="Google Shape;394;g3a91f1b3a5e_0_324"/>
          <p:cNvSpPr txBox="1"/>
          <p:nvPr>
            <p:ph idx="2" type="body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395" name="Google Shape;395;g3a91f1b3a5e_0_32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96" name="Google Shape;396;g3a91f1b3a5e_0_32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97" name="Google Shape;397;g3a91f1b3a5e_0_32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a91f1b3a5e_0_331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00" name="Google Shape;400;g3a91f1b3a5e_0_331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g3a91f1b3a5e_0_331"/>
          <p:cNvSpPr txBox="1"/>
          <p:nvPr>
            <p:ph idx="1" type="body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402" name="Google Shape;402;g3a91f1b3a5e_0_33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03" name="Google Shape;403;g3a91f1b3a5e_0_33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04" name="Google Shape;404;g3a91f1b3a5e_0_33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a91f1b3a5e_0_33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07" name="Google Shape;407;g3a91f1b3a5e_0_338"/>
          <p:cNvSpPr txBox="1"/>
          <p:nvPr>
            <p:ph idx="1" type="body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408" name="Google Shape;408;g3a91f1b3a5e_0_33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09" name="Google Shape;409;g3a91f1b3a5e_0_33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0" name="Google Shape;410;g3a91f1b3a5e_0_33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a91f1b3a5e_0_344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3" name="Google Shape;413;g3a91f1b3a5e_0_344"/>
          <p:cNvSpPr txBox="1"/>
          <p:nvPr>
            <p:ph idx="1" type="body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414" name="Google Shape;414;g3a91f1b3a5e_0_34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5" name="Google Shape;415;g3a91f1b3a5e_0_34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16" name="Google Shape;416;g3a91f1b3a5e_0_34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a91f1b3a5e_0_3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>
            <a:lvl1pPr lvl="0">
              <a:buNone/>
              <a:defRPr sz="1000">
                <a:solidFill>
                  <a:schemeClr val="dk1"/>
                </a:solidFill>
              </a:defRPr>
            </a:lvl1pPr>
            <a:lvl2pPr lvl="1">
              <a:buNone/>
              <a:defRPr sz="1000">
                <a:solidFill>
                  <a:schemeClr val="dk1"/>
                </a:solidFill>
              </a:defRPr>
            </a:lvl2pPr>
            <a:lvl3pPr lvl="2">
              <a:buNone/>
              <a:defRPr sz="1000">
                <a:solidFill>
                  <a:schemeClr val="dk1"/>
                </a:solidFill>
              </a:defRPr>
            </a:lvl3pPr>
            <a:lvl4pPr lvl="3">
              <a:buNone/>
              <a:defRPr sz="1000">
                <a:solidFill>
                  <a:schemeClr val="dk1"/>
                </a:solidFill>
              </a:defRPr>
            </a:lvl4pPr>
            <a:lvl5pPr lvl="4">
              <a:buNone/>
              <a:defRPr sz="1000">
                <a:solidFill>
                  <a:schemeClr val="dk1"/>
                </a:solidFill>
              </a:defRPr>
            </a:lvl5pPr>
            <a:lvl6pPr lvl="5">
              <a:buNone/>
              <a:defRPr sz="1000">
                <a:solidFill>
                  <a:schemeClr val="dk1"/>
                </a:solidFill>
              </a:defRPr>
            </a:lvl6pPr>
            <a:lvl7pPr lvl="6">
              <a:buNone/>
              <a:defRPr sz="1000">
                <a:solidFill>
                  <a:schemeClr val="dk1"/>
                </a:solidFill>
              </a:defRPr>
            </a:lvl7pPr>
            <a:lvl8pPr lvl="7">
              <a:buNone/>
              <a:defRPr sz="1000">
                <a:solidFill>
                  <a:schemeClr val="dk1"/>
                </a:solidFill>
              </a:defRPr>
            </a:lvl8pPr>
            <a:lvl9pPr lvl="8"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F3F3F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8"/>
          <p:cNvSpPr/>
          <p:nvPr/>
        </p:nvSpPr>
        <p:spPr>
          <a:xfrm flipH="1" rot="10800000">
            <a:off x="-725450" y="88"/>
            <a:ext cx="7048722" cy="5185537"/>
          </a:xfrm>
          <a:custGeom>
            <a:rect b="b" l="l" r="r" t="t"/>
            <a:pathLst>
              <a:path extrusionOk="0" h="46963" w="63837">
                <a:moveTo>
                  <a:pt x="4706" y="1"/>
                </a:moveTo>
                <a:cubicBezTo>
                  <a:pt x="4462" y="1"/>
                  <a:pt x="4214" y="11"/>
                  <a:pt x="3966" y="31"/>
                </a:cubicBezTo>
                <a:cubicBezTo>
                  <a:pt x="2549" y="208"/>
                  <a:pt x="1194" y="677"/>
                  <a:pt x="1" y="1380"/>
                </a:cubicBezTo>
                <a:lnTo>
                  <a:pt x="1" y="46962"/>
                </a:lnTo>
                <a:lnTo>
                  <a:pt x="59752" y="46962"/>
                </a:lnTo>
                <a:cubicBezTo>
                  <a:pt x="63836" y="36875"/>
                  <a:pt x="63031" y="26241"/>
                  <a:pt x="59107" y="19736"/>
                </a:cubicBezTo>
                <a:cubicBezTo>
                  <a:pt x="55628" y="13970"/>
                  <a:pt x="47934" y="11695"/>
                  <a:pt x="40684" y="11695"/>
                </a:cubicBezTo>
                <a:cubicBezTo>
                  <a:pt x="36610" y="11695"/>
                  <a:pt x="32679" y="12411"/>
                  <a:pt x="29711" y="13634"/>
                </a:cubicBezTo>
                <a:cubicBezTo>
                  <a:pt x="27444" y="14524"/>
                  <a:pt x="25746" y="14983"/>
                  <a:pt x="24342" y="14983"/>
                </a:cubicBezTo>
                <a:cubicBezTo>
                  <a:pt x="21533" y="14983"/>
                  <a:pt x="19916" y="13149"/>
                  <a:pt x="17324" y="9262"/>
                </a:cubicBezTo>
                <a:cubicBezTo>
                  <a:pt x="14534" y="5077"/>
                  <a:pt x="10186" y="1"/>
                  <a:pt x="4706" y="1"/>
                </a:cubicBezTo>
                <a:close/>
              </a:path>
            </a:pathLst>
          </a:custGeom>
          <a:solidFill>
            <a:srgbClr val="FFC5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8"/>
          <p:cNvSpPr/>
          <p:nvPr/>
        </p:nvSpPr>
        <p:spPr>
          <a:xfrm flipH="1">
            <a:off x="972217" y="51"/>
            <a:ext cx="7199569" cy="2229069"/>
          </a:xfrm>
          <a:custGeom>
            <a:rect b="b" l="l" r="r" t="t"/>
            <a:pathLst>
              <a:path extrusionOk="0" h="32842" w="106071">
                <a:moveTo>
                  <a:pt x="0" y="0"/>
                </a:moveTo>
                <a:cubicBezTo>
                  <a:pt x="268" y="12588"/>
                  <a:pt x="3048" y="30882"/>
                  <a:pt x="17958" y="32682"/>
                </a:cubicBezTo>
                <a:cubicBezTo>
                  <a:pt x="18773" y="32791"/>
                  <a:pt x="19551" y="32842"/>
                  <a:pt x="20296" y="32842"/>
                </a:cubicBezTo>
                <a:cubicBezTo>
                  <a:pt x="28772" y="32842"/>
                  <a:pt x="33080" y="26197"/>
                  <a:pt x="40843" y="23689"/>
                </a:cubicBezTo>
                <a:cubicBezTo>
                  <a:pt x="42422" y="23190"/>
                  <a:pt x="43927" y="22969"/>
                  <a:pt x="45385" y="22969"/>
                </a:cubicBezTo>
                <a:cubicBezTo>
                  <a:pt x="49458" y="22969"/>
                  <a:pt x="53175" y="24682"/>
                  <a:pt x="57190" y="26686"/>
                </a:cubicBezTo>
                <a:cubicBezTo>
                  <a:pt x="63231" y="29543"/>
                  <a:pt x="69625" y="31249"/>
                  <a:pt x="75784" y="31249"/>
                </a:cubicBezTo>
                <a:cubicBezTo>
                  <a:pt x="84905" y="31249"/>
                  <a:pt x="93511" y="27512"/>
                  <a:pt x="99691" y="18244"/>
                </a:cubicBezTo>
                <a:cubicBezTo>
                  <a:pt x="103145" y="12944"/>
                  <a:pt x="105819" y="6482"/>
                  <a:pt x="106071" y="0"/>
                </a:cubicBezTo>
                <a:close/>
              </a:path>
            </a:pathLst>
          </a:custGeom>
          <a:solidFill>
            <a:srgbClr val="FFDE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8"/>
          <p:cNvSpPr txBox="1"/>
          <p:nvPr>
            <p:ph type="title"/>
          </p:nvPr>
        </p:nvSpPr>
        <p:spPr>
          <a:xfrm>
            <a:off x="720000" y="1907425"/>
            <a:ext cx="3967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48"/>
          <p:cNvSpPr txBox="1"/>
          <p:nvPr>
            <p:ph idx="1" type="body"/>
          </p:nvPr>
        </p:nvSpPr>
        <p:spPr>
          <a:xfrm>
            <a:off x="720000" y="2571750"/>
            <a:ext cx="3563700" cy="15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 sz="1200"/>
            </a:lvl2pPr>
            <a:lvl3pPr indent="-2794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Open Sans"/>
              <a:buChar char="■"/>
              <a:defRPr sz="1200"/>
            </a:lvl3pPr>
            <a:lvl4pPr indent="-2794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Open Sans"/>
              <a:buChar char="●"/>
              <a:defRPr sz="12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○"/>
              <a:defRPr sz="12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■"/>
              <a:defRPr sz="1200"/>
            </a:lvl6pPr>
            <a:lvl7pPr indent="-2730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Font typeface="Open Sans"/>
              <a:buChar char="●"/>
              <a:defRPr sz="1200"/>
            </a:lvl7pPr>
            <a:lvl8pPr indent="-2730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Font typeface="Open Sans"/>
              <a:buChar char="○"/>
              <a:defRPr sz="1200"/>
            </a:lvl8pPr>
            <a:lvl9pPr indent="-2667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600"/>
              <a:buFont typeface="Open Sans"/>
              <a:buChar char="■"/>
              <a:defRPr sz="1200"/>
            </a:lvl9pPr>
          </a:lstStyle>
          <a:p/>
        </p:txBody>
      </p:sp>
      <p:grpSp>
        <p:nvGrpSpPr>
          <p:cNvPr id="77" name="Google Shape;77;p48"/>
          <p:cNvGrpSpPr/>
          <p:nvPr/>
        </p:nvGrpSpPr>
        <p:grpSpPr>
          <a:xfrm>
            <a:off x="1066088" y="379909"/>
            <a:ext cx="7582498" cy="4294624"/>
            <a:chOff x="1066088" y="379909"/>
            <a:chExt cx="7582498" cy="4294624"/>
          </a:xfrm>
        </p:grpSpPr>
        <p:grpSp>
          <p:nvGrpSpPr>
            <p:cNvPr id="78" name="Google Shape;78;p48"/>
            <p:cNvGrpSpPr/>
            <p:nvPr/>
          </p:nvGrpSpPr>
          <p:grpSpPr>
            <a:xfrm>
              <a:off x="6618040" y="379909"/>
              <a:ext cx="2030546" cy="596757"/>
              <a:chOff x="6783571" y="438153"/>
              <a:chExt cx="1810562" cy="589448"/>
            </a:xfrm>
          </p:grpSpPr>
          <p:sp>
            <p:nvSpPr>
              <p:cNvPr id="79" name="Google Shape;79;p48"/>
              <p:cNvSpPr/>
              <p:nvPr/>
            </p:nvSpPr>
            <p:spPr>
              <a:xfrm>
                <a:off x="6966457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48"/>
              <p:cNvSpPr/>
              <p:nvPr/>
            </p:nvSpPr>
            <p:spPr>
              <a:xfrm>
                <a:off x="6783571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48"/>
              <p:cNvSpPr/>
              <p:nvPr/>
            </p:nvSpPr>
            <p:spPr>
              <a:xfrm>
                <a:off x="6956764" y="438153"/>
                <a:ext cx="940271" cy="185262"/>
              </a:xfrm>
              <a:custGeom>
                <a:rect b="b" l="l" r="r" t="t"/>
                <a:pathLst>
                  <a:path extrusionOk="0" h="5600" w="28422">
                    <a:moveTo>
                      <a:pt x="25624" y="714"/>
                    </a:moveTo>
                    <a:cubicBezTo>
                      <a:pt x="26773" y="714"/>
                      <a:pt x="27709" y="1650"/>
                      <a:pt x="27709" y="2798"/>
                    </a:cubicBezTo>
                    <a:cubicBezTo>
                      <a:pt x="27709" y="3950"/>
                      <a:pt x="26773" y="4886"/>
                      <a:pt x="25624" y="4886"/>
                    </a:cubicBezTo>
                    <a:lnTo>
                      <a:pt x="2801" y="4886"/>
                    </a:lnTo>
                    <a:cubicBezTo>
                      <a:pt x="1648" y="4886"/>
                      <a:pt x="713" y="3950"/>
                      <a:pt x="713" y="2798"/>
                    </a:cubicBezTo>
                    <a:cubicBezTo>
                      <a:pt x="713" y="1650"/>
                      <a:pt x="1648" y="714"/>
                      <a:pt x="2801" y="714"/>
                    </a:cubicBezTo>
                    <a:close/>
                    <a:moveTo>
                      <a:pt x="2801" y="1"/>
                    </a:moveTo>
                    <a:cubicBezTo>
                      <a:pt x="1256" y="1"/>
                      <a:pt x="1" y="1256"/>
                      <a:pt x="1" y="2798"/>
                    </a:cubicBezTo>
                    <a:cubicBezTo>
                      <a:pt x="1" y="4344"/>
                      <a:pt x="1256" y="5599"/>
                      <a:pt x="2801" y="5599"/>
                    </a:cubicBezTo>
                    <a:lnTo>
                      <a:pt x="25624" y="5599"/>
                    </a:lnTo>
                    <a:cubicBezTo>
                      <a:pt x="27166" y="5599"/>
                      <a:pt x="28421" y="4344"/>
                      <a:pt x="28421" y="2798"/>
                    </a:cubicBezTo>
                    <a:cubicBezTo>
                      <a:pt x="28421" y="1256"/>
                      <a:pt x="27166" y="1"/>
                      <a:pt x="25624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48"/>
              <p:cNvSpPr/>
              <p:nvPr/>
            </p:nvSpPr>
            <p:spPr>
              <a:xfrm>
                <a:off x="7897052" y="890176"/>
                <a:ext cx="697081" cy="137425"/>
              </a:xfrm>
              <a:custGeom>
                <a:rect b="b" l="l" r="r" t="t"/>
                <a:pathLst>
                  <a:path extrusionOk="0" h="4154" w="21071">
                    <a:moveTo>
                      <a:pt x="18995" y="531"/>
                    </a:moveTo>
                    <a:cubicBezTo>
                      <a:pt x="19848" y="531"/>
                      <a:pt x="20540" y="1227"/>
                      <a:pt x="20540" y="2079"/>
                    </a:cubicBezTo>
                    <a:cubicBezTo>
                      <a:pt x="20540" y="2931"/>
                      <a:pt x="19848" y="3624"/>
                      <a:pt x="18995" y="3624"/>
                    </a:cubicBezTo>
                    <a:lnTo>
                      <a:pt x="2076" y="3624"/>
                    </a:lnTo>
                    <a:cubicBezTo>
                      <a:pt x="1224" y="3624"/>
                      <a:pt x="528" y="2931"/>
                      <a:pt x="528" y="2079"/>
                    </a:cubicBezTo>
                    <a:cubicBezTo>
                      <a:pt x="528" y="1227"/>
                      <a:pt x="1224" y="531"/>
                      <a:pt x="2076" y="531"/>
                    </a:cubicBezTo>
                    <a:close/>
                    <a:moveTo>
                      <a:pt x="2076" y="1"/>
                    </a:moveTo>
                    <a:cubicBezTo>
                      <a:pt x="930" y="1"/>
                      <a:pt x="1" y="933"/>
                      <a:pt x="1" y="2079"/>
                    </a:cubicBezTo>
                    <a:cubicBezTo>
                      <a:pt x="1" y="3221"/>
                      <a:pt x="930" y="4153"/>
                      <a:pt x="2076" y="4153"/>
                    </a:cubicBezTo>
                    <a:lnTo>
                      <a:pt x="18995" y="4153"/>
                    </a:lnTo>
                    <a:cubicBezTo>
                      <a:pt x="20137" y="4153"/>
                      <a:pt x="21070" y="3221"/>
                      <a:pt x="21070" y="2079"/>
                    </a:cubicBezTo>
                    <a:cubicBezTo>
                      <a:pt x="21070" y="933"/>
                      <a:pt x="20137" y="1"/>
                      <a:pt x="18995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83;p48"/>
            <p:cNvGrpSpPr/>
            <p:nvPr/>
          </p:nvGrpSpPr>
          <p:grpSpPr>
            <a:xfrm>
              <a:off x="6894663" y="4648609"/>
              <a:ext cx="490421" cy="25923"/>
              <a:chOff x="5612829" y="1068195"/>
              <a:chExt cx="437290" cy="25606"/>
            </a:xfrm>
          </p:grpSpPr>
          <p:sp>
            <p:nvSpPr>
              <p:cNvPr id="84" name="Google Shape;84;p48"/>
              <p:cNvSpPr/>
              <p:nvPr/>
            </p:nvSpPr>
            <p:spPr>
              <a:xfrm>
                <a:off x="5795715" y="1068195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48"/>
              <p:cNvSpPr/>
              <p:nvPr/>
            </p:nvSpPr>
            <p:spPr>
              <a:xfrm>
                <a:off x="5612829" y="1070180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86;p48"/>
            <p:cNvGrpSpPr/>
            <p:nvPr/>
          </p:nvGrpSpPr>
          <p:grpSpPr>
            <a:xfrm>
              <a:off x="1066088" y="482953"/>
              <a:ext cx="490421" cy="25923"/>
              <a:chOff x="5612829" y="768560"/>
              <a:chExt cx="437290" cy="25606"/>
            </a:xfrm>
          </p:grpSpPr>
          <p:sp>
            <p:nvSpPr>
              <p:cNvPr id="87" name="Google Shape;87;p48"/>
              <p:cNvSpPr/>
              <p:nvPr/>
            </p:nvSpPr>
            <p:spPr>
              <a:xfrm>
                <a:off x="5795715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48"/>
              <p:cNvSpPr/>
              <p:nvPr/>
            </p:nvSpPr>
            <p:spPr>
              <a:xfrm>
                <a:off x="5612829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9" name="Google Shape;8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3F3F3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9"/>
          <p:cNvSpPr txBox="1"/>
          <p:nvPr>
            <p:ph type="title"/>
          </p:nvPr>
        </p:nvSpPr>
        <p:spPr>
          <a:xfrm>
            <a:off x="4797975" y="1268225"/>
            <a:ext cx="3622800" cy="16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rgbClr val="3325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49"/>
          <p:cNvSpPr txBox="1"/>
          <p:nvPr>
            <p:ph idx="1" type="subTitle"/>
          </p:nvPr>
        </p:nvSpPr>
        <p:spPr>
          <a:xfrm>
            <a:off x="6208550" y="2904325"/>
            <a:ext cx="2212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3325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93" name="Google Shape;93;p49"/>
          <p:cNvGrpSpPr/>
          <p:nvPr/>
        </p:nvGrpSpPr>
        <p:grpSpPr>
          <a:xfrm>
            <a:off x="914713" y="379909"/>
            <a:ext cx="7733873" cy="4294624"/>
            <a:chOff x="914713" y="379909"/>
            <a:chExt cx="7733873" cy="4294624"/>
          </a:xfrm>
        </p:grpSpPr>
        <p:grpSp>
          <p:nvGrpSpPr>
            <p:cNvPr id="94" name="Google Shape;94;p49"/>
            <p:cNvGrpSpPr/>
            <p:nvPr/>
          </p:nvGrpSpPr>
          <p:grpSpPr>
            <a:xfrm>
              <a:off x="6618040" y="379909"/>
              <a:ext cx="2030546" cy="596757"/>
              <a:chOff x="6783571" y="438153"/>
              <a:chExt cx="1810562" cy="589448"/>
            </a:xfrm>
          </p:grpSpPr>
          <p:sp>
            <p:nvSpPr>
              <p:cNvPr id="95" name="Google Shape;95;p49"/>
              <p:cNvSpPr/>
              <p:nvPr/>
            </p:nvSpPr>
            <p:spPr>
              <a:xfrm>
                <a:off x="6966457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49"/>
              <p:cNvSpPr/>
              <p:nvPr/>
            </p:nvSpPr>
            <p:spPr>
              <a:xfrm>
                <a:off x="6783571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49"/>
              <p:cNvSpPr/>
              <p:nvPr/>
            </p:nvSpPr>
            <p:spPr>
              <a:xfrm>
                <a:off x="6956764" y="438153"/>
                <a:ext cx="940271" cy="185262"/>
              </a:xfrm>
              <a:custGeom>
                <a:rect b="b" l="l" r="r" t="t"/>
                <a:pathLst>
                  <a:path extrusionOk="0" h="5600" w="28422">
                    <a:moveTo>
                      <a:pt x="25624" y="714"/>
                    </a:moveTo>
                    <a:cubicBezTo>
                      <a:pt x="26773" y="714"/>
                      <a:pt x="27709" y="1650"/>
                      <a:pt x="27709" y="2798"/>
                    </a:cubicBezTo>
                    <a:cubicBezTo>
                      <a:pt x="27709" y="3950"/>
                      <a:pt x="26773" y="4886"/>
                      <a:pt x="25624" y="4886"/>
                    </a:cubicBezTo>
                    <a:lnTo>
                      <a:pt x="2801" y="4886"/>
                    </a:lnTo>
                    <a:cubicBezTo>
                      <a:pt x="1648" y="4886"/>
                      <a:pt x="713" y="3950"/>
                      <a:pt x="713" y="2798"/>
                    </a:cubicBezTo>
                    <a:cubicBezTo>
                      <a:pt x="713" y="1650"/>
                      <a:pt x="1648" y="714"/>
                      <a:pt x="2801" y="714"/>
                    </a:cubicBezTo>
                    <a:close/>
                    <a:moveTo>
                      <a:pt x="2801" y="1"/>
                    </a:moveTo>
                    <a:cubicBezTo>
                      <a:pt x="1256" y="1"/>
                      <a:pt x="1" y="1256"/>
                      <a:pt x="1" y="2798"/>
                    </a:cubicBezTo>
                    <a:cubicBezTo>
                      <a:pt x="1" y="4344"/>
                      <a:pt x="1256" y="5599"/>
                      <a:pt x="2801" y="5599"/>
                    </a:cubicBezTo>
                    <a:lnTo>
                      <a:pt x="25624" y="5599"/>
                    </a:lnTo>
                    <a:cubicBezTo>
                      <a:pt x="27166" y="5599"/>
                      <a:pt x="28421" y="4344"/>
                      <a:pt x="28421" y="2798"/>
                    </a:cubicBezTo>
                    <a:cubicBezTo>
                      <a:pt x="28421" y="1256"/>
                      <a:pt x="27166" y="1"/>
                      <a:pt x="25624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49"/>
              <p:cNvSpPr/>
              <p:nvPr/>
            </p:nvSpPr>
            <p:spPr>
              <a:xfrm>
                <a:off x="7897052" y="890176"/>
                <a:ext cx="697081" cy="137425"/>
              </a:xfrm>
              <a:custGeom>
                <a:rect b="b" l="l" r="r" t="t"/>
                <a:pathLst>
                  <a:path extrusionOk="0" h="4154" w="21071">
                    <a:moveTo>
                      <a:pt x="18995" y="531"/>
                    </a:moveTo>
                    <a:cubicBezTo>
                      <a:pt x="19848" y="531"/>
                      <a:pt x="20540" y="1227"/>
                      <a:pt x="20540" y="2079"/>
                    </a:cubicBezTo>
                    <a:cubicBezTo>
                      <a:pt x="20540" y="2931"/>
                      <a:pt x="19848" y="3624"/>
                      <a:pt x="18995" y="3624"/>
                    </a:cubicBezTo>
                    <a:lnTo>
                      <a:pt x="2076" y="3624"/>
                    </a:lnTo>
                    <a:cubicBezTo>
                      <a:pt x="1224" y="3624"/>
                      <a:pt x="528" y="2931"/>
                      <a:pt x="528" y="2079"/>
                    </a:cubicBezTo>
                    <a:cubicBezTo>
                      <a:pt x="528" y="1227"/>
                      <a:pt x="1224" y="531"/>
                      <a:pt x="2076" y="531"/>
                    </a:cubicBezTo>
                    <a:close/>
                    <a:moveTo>
                      <a:pt x="2076" y="1"/>
                    </a:moveTo>
                    <a:cubicBezTo>
                      <a:pt x="930" y="1"/>
                      <a:pt x="1" y="933"/>
                      <a:pt x="1" y="2079"/>
                    </a:cubicBezTo>
                    <a:cubicBezTo>
                      <a:pt x="1" y="3221"/>
                      <a:pt x="930" y="4153"/>
                      <a:pt x="2076" y="4153"/>
                    </a:cubicBezTo>
                    <a:lnTo>
                      <a:pt x="18995" y="4153"/>
                    </a:lnTo>
                    <a:cubicBezTo>
                      <a:pt x="20137" y="4153"/>
                      <a:pt x="21070" y="3221"/>
                      <a:pt x="21070" y="2079"/>
                    </a:cubicBezTo>
                    <a:cubicBezTo>
                      <a:pt x="21070" y="933"/>
                      <a:pt x="20137" y="1"/>
                      <a:pt x="18995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" name="Google Shape;99;p49"/>
            <p:cNvGrpSpPr/>
            <p:nvPr/>
          </p:nvGrpSpPr>
          <p:grpSpPr>
            <a:xfrm>
              <a:off x="914713" y="3709403"/>
              <a:ext cx="490421" cy="25923"/>
              <a:chOff x="5612829" y="768560"/>
              <a:chExt cx="437290" cy="25606"/>
            </a:xfrm>
          </p:grpSpPr>
          <p:sp>
            <p:nvSpPr>
              <p:cNvPr id="100" name="Google Shape;100;p49"/>
              <p:cNvSpPr/>
              <p:nvPr/>
            </p:nvSpPr>
            <p:spPr>
              <a:xfrm>
                <a:off x="5795715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49"/>
              <p:cNvSpPr/>
              <p:nvPr/>
            </p:nvSpPr>
            <p:spPr>
              <a:xfrm>
                <a:off x="5612829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" name="Google Shape;102;p49"/>
            <p:cNvGrpSpPr/>
            <p:nvPr/>
          </p:nvGrpSpPr>
          <p:grpSpPr>
            <a:xfrm>
              <a:off x="6894663" y="4648609"/>
              <a:ext cx="490421" cy="25923"/>
              <a:chOff x="5612829" y="1068195"/>
              <a:chExt cx="437290" cy="25606"/>
            </a:xfrm>
          </p:grpSpPr>
          <p:sp>
            <p:nvSpPr>
              <p:cNvPr id="103" name="Google Shape;103;p49"/>
              <p:cNvSpPr/>
              <p:nvPr/>
            </p:nvSpPr>
            <p:spPr>
              <a:xfrm>
                <a:off x="5795715" y="1068195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49"/>
              <p:cNvSpPr/>
              <p:nvPr/>
            </p:nvSpPr>
            <p:spPr>
              <a:xfrm>
                <a:off x="5612829" y="1070180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" name="Google Shape;105;p49"/>
            <p:cNvGrpSpPr/>
            <p:nvPr/>
          </p:nvGrpSpPr>
          <p:grpSpPr>
            <a:xfrm>
              <a:off x="1066088" y="482953"/>
              <a:ext cx="490421" cy="25923"/>
              <a:chOff x="5612829" y="768560"/>
              <a:chExt cx="437290" cy="25606"/>
            </a:xfrm>
          </p:grpSpPr>
          <p:sp>
            <p:nvSpPr>
              <p:cNvPr id="106" name="Google Shape;106;p49"/>
              <p:cNvSpPr/>
              <p:nvPr/>
            </p:nvSpPr>
            <p:spPr>
              <a:xfrm>
                <a:off x="5795715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49"/>
              <p:cNvSpPr/>
              <p:nvPr/>
            </p:nvSpPr>
            <p:spPr>
              <a:xfrm>
                <a:off x="5612829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8" name="Google Shape;108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3F3F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0"/>
          <p:cNvSpPr txBox="1"/>
          <p:nvPr>
            <p:ph idx="1" type="subTitle"/>
          </p:nvPr>
        </p:nvSpPr>
        <p:spPr>
          <a:xfrm>
            <a:off x="720000" y="2902372"/>
            <a:ext cx="36723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11" name="Google Shape;111;p50"/>
          <p:cNvGrpSpPr/>
          <p:nvPr/>
        </p:nvGrpSpPr>
        <p:grpSpPr>
          <a:xfrm>
            <a:off x="1066088" y="379909"/>
            <a:ext cx="7582498" cy="4294624"/>
            <a:chOff x="1066088" y="379909"/>
            <a:chExt cx="7582498" cy="4294624"/>
          </a:xfrm>
        </p:grpSpPr>
        <p:grpSp>
          <p:nvGrpSpPr>
            <p:cNvPr id="112" name="Google Shape;112;p50"/>
            <p:cNvGrpSpPr/>
            <p:nvPr/>
          </p:nvGrpSpPr>
          <p:grpSpPr>
            <a:xfrm>
              <a:off x="6618040" y="379909"/>
              <a:ext cx="2030546" cy="596757"/>
              <a:chOff x="6783571" y="438153"/>
              <a:chExt cx="1810562" cy="589448"/>
            </a:xfrm>
          </p:grpSpPr>
          <p:sp>
            <p:nvSpPr>
              <p:cNvPr id="113" name="Google Shape;113;p50"/>
              <p:cNvSpPr/>
              <p:nvPr/>
            </p:nvSpPr>
            <p:spPr>
              <a:xfrm>
                <a:off x="6966457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50"/>
              <p:cNvSpPr/>
              <p:nvPr/>
            </p:nvSpPr>
            <p:spPr>
              <a:xfrm>
                <a:off x="6783571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0"/>
              <p:cNvSpPr/>
              <p:nvPr/>
            </p:nvSpPr>
            <p:spPr>
              <a:xfrm>
                <a:off x="6956764" y="438153"/>
                <a:ext cx="940271" cy="185262"/>
              </a:xfrm>
              <a:custGeom>
                <a:rect b="b" l="l" r="r" t="t"/>
                <a:pathLst>
                  <a:path extrusionOk="0" h="5600" w="28422">
                    <a:moveTo>
                      <a:pt x="25624" y="714"/>
                    </a:moveTo>
                    <a:cubicBezTo>
                      <a:pt x="26773" y="714"/>
                      <a:pt x="27709" y="1650"/>
                      <a:pt x="27709" y="2798"/>
                    </a:cubicBezTo>
                    <a:cubicBezTo>
                      <a:pt x="27709" y="3950"/>
                      <a:pt x="26773" y="4886"/>
                      <a:pt x="25624" y="4886"/>
                    </a:cubicBezTo>
                    <a:lnTo>
                      <a:pt x="2801" y="4886"/>
                    </a:lnTo>
                    <a:cubicBezTo>
                      <a:pt x="1648" y="4886"/>
                      <a:pt x="713" y="3950"/>
                      <a:pt x="713" y="2798"/>
                    </a:cubicBezTo>
                    <a:cubicBezTo>
                      <a:pt x="713" y="1650"/>
                      <a:pt x="1648" y="714"/>
                      <a:pt x="2801" y="714"/>
                    </a:cubicBezTo>
                    <a:close/>
                    <a:moveTo>
                      <a:pt x="2801" y="1"/>
                    </a:moveTo>
                    <a:cubicBezTo>
                      <a:pt x="1256" y="1"/>
                      <a:pt x="1" y="1256"/>
                      <a:pt x="1" y="2798"/>
                    </a:cubicBezTo>
                    <a:cubicBezTo>
                      <a:pt x="1" y="4344"/>
                      <a:pt x="1256" y="5599"/>
                      <a:pt x="2801" y="5599"/>
                    </a:cubicBezTo>
                    <a:lnTo>
                      <a:pt x="25624" y="5599"/>
                    </a:lnTo>
                    <a:cubicBezTo>
                      <a:pt x="27166" y="5599"/>
                      <a:pt x="28421" y="4344"/>
                      <a:pt x="28421" y="2798"/>
                    </a:cubicBezTo>
                    <a:cubicBezTo>
                      <a:pt x="28421" y="1256"/>
                      <a:pt x="27166" y="1"/>
                      <a:pt x="25624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0"/>
              <p:cNvSpPr/>
              <p:nvPr/>
            </p:nvSpPr>
            <p:spPr>
              <a:xfrm>
                <a:off x="7897052" y="890176"/>
                <a:ext cx="697081" cy="137425"/>
              </a:xfrm>
              <a:custGeom>
                <a:rect b="b" l="l" r="r" t="t"/>
                <a:pathLst>
                  <a:path extrusionOk="0" h="4154" w="21071">
                    <a:moveTo>
                      <a:pt x="18995" y="531"/>
                    </a:moveTo>
                    <a:cubicBezTo>
                      <a:pt x="19848" y="531"/>
                      <a:pt x="20540" y="1227"/>
                      <a:pt x="20540" y="2079"/>
                    </a:cubicBezTo>
                    <a:cubicBezTo>
                      <a:pt x="20540" y="2931"/>
                      <a:pt x="19848" y="3624"/>
                      <a:pt x="18995" y="3624"/>
                    </a:cubicBezTo>
                    <a:lnTo>
                      <a:pt x="2076" y="3624"/>
                    </a:lnTo>
                    <a:cubicBezTo>
                      <a:pt x="1224" y="3624"/>
                      <a:pt x="528" y="2931"/>
                      <a:pt x="528" y="2079"/>
                    </a:cubicBezTo>
                    <a:cubicBezTo>
                      <a:pt x="528" y="1227"/>
                      <a:pt x="1224" y="531"/>
                      <a:pt x="2076" y="531"/>
                    </a:cubicBezTo>
                    <a:close/>
                    <a:moveTo>
                      <a:pt x="2076" y="1"/>
                    </a:moveTo>
                    <a:cubicBezTo>
                      <a:pt x="930" y="1"/>
                      <a:pt x="1" y="933"/>
                      <a:pt x="1" y="2079"/>
                    </a:cubicBezTo>
                    <a:cubicBezTo>
                      <a:pt x="1" y="3221"/>
                      <a:pt x="930" y="4153"/>
                      <a:pt x="2076" y="4153"/>
                    </a:cubicBezTo>
                    <a:lnTo>
                      <a:pt x="18995" y="4153"/>
                    </a:lnTo>
                    <a:cubicBezTo>
                      <a:pt x="20137" y="4153"/>
                      <a:pt x="21070" y="3221"/>
                      <a:pt x="21070" y="2079"/>
                    </a:cubicBezTo>
                    <a:cubicBezTo>
                      <a:pt x="21070" y="933"/>
                      <a:pt x="20137" y="1"/>
                      <a:pt x="18995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" name="Google Shape;117;p50"/>
            <p:cNvGrpSpPr/>
            <p:nvPr/>
          </p:nvGrpSpPr>
          <p:grpSpPr>
            <a:xfrm>
              <a:off x="6894663" y="4648609"/>
              <a:ext cx="490421" cy="25923"/>
              <a:chOff x="5612829" y="1068195"/>
              <a:chExt cx="437290" cy="25606"/>
            </a:xfrm>
          </p:grpSpPr>
          <p:sp>
            <p:nvSpPr>
              <p:cNvPr id="118" name="Google Shape;118;p50"/>
              <p:cNvSpPr/>
              <p:nvPr/>
            </p:nvSpPr>
            <p:spPr>
              <a:xfrm>
                <a:off x="5795715" y="1068195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50"/>
              <p:cNvSpPr/>
              <p:nvPr/>
            </p:nvSpPr>
            <p:spPr>
              <a:xfrm>
                <a:off x="5612829" y="1070180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" name="Google Shape;120;p50"/>
            <p:cNvGrpSpPr/>
            <p:nvPr/>
          </p:nvGrpSpPr>
          <p:grpSpPr>
            <a:xfrm>
              <a:off x="1066088" y="482953"/>
              <a:ext cx="490421" cy="25923"/>
              <a:chOff x="5612829" y="768560"/>
              <a:chExt cx="437290" cy="25606"/>
            </a:xfrm>
          </p:grpSpPr>
          <p:sp>
            <p:nvSpPr>
              <p:cNvPr id="121" name="Google Shape;121;p50"/>
              <p:cNvSpPr/>
              <p:nvPr/>
            </p:nvSpPr>
            <p:spPr>
              <a:xfrm>
                <a:off x="5795715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50"/>
              <p:cNvSpPr/>
              <p:nvPr/>
            </p:nvSpPr>
            <p:spPr>
              <a:xfrm>
                <a:off x="5612829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3" name="Google Shape;123;p50"/>
          <p:cNvSpPr txBox="1"/>
          <p:nvPr>
            <p:ph type="title"/>
          </p:nvPr>
        </p:nvSpPr>
        <p:spPr>
          <a:xfrm>
            <a:off x="720000" y="1437192"/>
            <a:ext cx="31515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BLANK_1_1_1_1_2">
    <p:bg>
      <p:bgPr>
        <a:solidFill>
          <a:srgbClr val="F3F3F3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1"/>
          <p:cNvSpPr txBox="1"/>
          <p:nvPr>
            <p:ph type="title"/>
          </p:nvPr>
        </p:nvSpPr>
        <p:spPr>
          <a:xfrm>
            <a:off x="720000" y="445025"/>
            <a:ext cx="769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7" name="Google Shape;127;p51"/>
          <p:cNvSpPr txBox="1"/>
          <p:nvPr>
            <p:ph idx="2" type="ctrTitle"/>
          </p:nvPr>
        </p:nvSpPr>
        <p:spPr>
          <a:xfrm>
            <a:off x="732125" y="2973975"/>
            <a:ext cx="22407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" name="Google Shape;128;p51"/>
          <p:cNvSpPr txBox="1"/>
          <p:nvPr>
            <p:ph idx="1" type="subTitle"/>
          </p:nvPr>
        </p:nvSpPr>
        <p:spPr>
          <a:xfrm>
            <a:off x="732125" y="3286100"/>
            <a:ext cx="2240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9" name="Google Shape;129;p51"/>
          <p:cNvSpPr txBox="1"/>
          <p:nvPr>
            <p:ph idx="3" type="ctrTitle"/>
          </p:nvPr>
        </p:nvSpPr>
        <p:spPr>
          <a:xfrm>
            <a:off x="3451675" y="2973975"/>
            <a:ext cx="22407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" name="Google Shape;130;p51"/>
          <p:cNvSpPr txBox="1"/>
          <p:nvPr>
            <p:ph idx="4" type="subTitle"/>
          </p:nvPr>
        </p:nvSpPr>
        <p:spPr>
          <a:xfrm>
            <a:off x="3451675" y="3286100"/>
            <a:ext cx="2240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1" name="Google Shape;131;p51"/>
          <p:cNvSpPr txBox="1"/>
          <p:nvPr>
            <p:ph idx="5" type="ctrTitle"/>
          </p:nvPr>
        </p:nvSpPr>
        <p:spPr>
          <a:xfrm>
            <a:off x="6171225" y="2973975"/>
            <a:ext cx="22407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51"/>
          <p:cNvSpPr txBox="1"/>
          <p:nvPr>
            <p:ph idx="6" type="subTitle"/>
          </p:nvPr>
        </p:nvSpPr>
        <p:spPr>
          <a:xfrm>
            <a:off x="6171225" y="3286100"/>
            <a:ext cx="2240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133" name="Google Shape;133;p51"/>
          <p:cNvGrpSpPr/>
          <p:nvPr/>
        </p:nvGrpSpPr>
        <p:grpSpPr>
          <a:xfrm>
            <a:off x="1066088" y="379909"/>
            <a:ext cx="7582498" cy="4294624"/>
            <a:chOff x="1066088" y="379909"/>
            <a:chExt cx="7582498" cy="4294624"/>
          </a:xfrm>
        </p:grpSpPr>
        <p:grpSp>
          <p:nvGrpSpPr>
            <p:cNvPr id="134" name="Google Shape;134;p51"/>
            <p:cNvGrpSpPr/>
            <p:nvPr/>
          </p:nvGrpSpPr>
          <p:grpSpPr>
            <a:xfrm>
              <a:off x="6618040" y="379909"/>
              <a:ext cx="2030546" cy="596757"/>
              <a:chOff x="6783571" y="438153"/>
              <a:chExt cx="1810562" cy="589448"/>
            </a:xfrm>
          </p:grpSpPr>
          <p:sp>
            <p:nvSpPr>
              <p:cNvPr id="135" name="Google Shape;135;p51"/>
              <p:cNvSpPr/>
              <p:nvPr/>
            </p:nvSpPr>
            <p:spPr>
              <a:xfrm>
                <a:off x="6956764" y="438153"/>
                <a:ext cx="940271" cy="185262"/>
              </a:xfrm>
              <a:custGeom>
                <a:rect b="b" l="l" r="r" t="t"/>
                <a:pathLst>
                  <a:path extrusionOk="0" h="5600" w="28422">
                    <a:moveTo>
                      <a:pt x="25624" y="714"/>
                    </a:moveTo>
                    <a:cubicBezTo>
                      <a:pt x="26773" y="714"/>
                      <a:pt x="27709" y="1650"/>
                      <a:pt x="27709" y="2798"/>
                    </a:cubicBezTo>
                    <a:cubicBezTo>
                      <a:pt x="27709" y="3950"/>
                      <a:pt x="26773" y="4886"/>
                      <a:pt x="25624" y="4886"/>
                    </a:cubicBezTo>
                    <a:lnTo>
                      <a:pt x="2801" y="4886"/>
                    </a:lnTo>
                    <a:cubicBezTo>
                      <a:pt x="1648" y="4886"/>
                      <a:pt x="713" y="3950"/>
                      <a:pt x="713" y="2798"/>
                    </a:cubicBezTo>
                    <a:cubicBezTo>
                      <a:pt x="713" y="1650"/>
                      <a:pt x="1648" y="714"/>
                      <a:pt x="2801" y="714"/>
                    </a:cubicBezTo>
                    <a:close/>
                    <a:moveTo>
                      <a:pt x="2801" y="1"/>
                    </a:moveTo>
                    <a:cubicBezTo>
                      <a:pt x="1256" y="1"/>
                      <a:pt x="1" y="1256"/>
                      <a:pt x="1" y="2798"/>
                    </a:cubicBezTo>
                    <a:cubicBezTo>
                      <a:pt x="1" y="4344"/>
                      <a:pt x="1256" y="5599"/>
                      <a:pt x="2801" y="5599"/>
                    </a:cubicBezTo>
                    <a:lnTo>
                      <a:pt x="25624" y="5599"/>
                    </a:lnTo>
                    <a:cubicBezTo>
                      <a:pt x="27166" y="5599"/>
                      <a:pt x="28421" y="4344"/>
                      <a:pt x="28421" y="2798"/>
                    </a:cubicBezTo>
                    <a:cubicBezTo>
                      <a:pt x="28421" y="1256"/>
                      <a:pt x="27166" y="1"/>
                      <a:pt x="25624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51"/>
              <p:cNvSpPr/>
              <p:nvPr/>
            </p:nvSpPr>
            <p:spPr>
              <a:xfrm>
                <a:off x="6966457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51"/>
              <p:cNvSpPr/>
              <p:nvPr/>
            </p:nvSpPr>
            <p:spPr>
              <a:xfrm>
                <a:off x="6783571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51"/>
              <p:cNvSpPr/>
              <p:nvPr/>
            </p:nvSpPr>
            <p:spPr>
              <a:xfrm>
                <a:off x="7897052" y="890176"/>
                <a:ext cx="697081" cy="137425"/>
              </a:xfrm>
              <a:custGeom>
                <a:rect b="b" l="l" r="r" t="t"/>
                <a:pathLst>
                  <a:path extrusionOk="0" h="4154" w="21071">
                    <a:moveTo>
                      <a:pt x="18995" y="531"/>
                    </a:moveTo>
                    <a:cubicBezTo>
                      <a:pt x="19848" y="531"/>
                      <a:pt x="20540" y="1227"/>
                      <a:pt x="20540" y="2079"/>
                    </a:cubicBezTo>
                    <a:cubicBezTo>
                      <a:pt x="20540" y="2931"/>
                      <a:pt x="19848" y="3624"/>
                      <a:pt x="18995" y="3624"/>
                    </a:cubicBezTo>
                    <a:lnTo>
                      <a:pt x="2076" y="3624"/>
                    </a:lnTo>
                    <a:cubicBezTo>
                      <a:pt x="1224" y="3624"/>
                      <a:pt x="528" y="2931"/>
                      <a:pt x="528" y="2079"/>
                    </a:cubicBezTo>
                    <a:cubicBezTo>
                      <a:pt x="528" y="1227"/>
                      <a:pt x="1224" y="531"/>
                      <a:pt x="2076" y="531"/>
                    </a:cubicBezTo>
                    <a:close/>
                    <a:moveTo>
                      <a:pt x="2076" y="1"/>
                    </a:moveTo>
                    <a:cubicBezTo>
                      <a:pt x="930" y="1"/>
                      <a:pt x="1" y="933"/>
                      <a:pt x="1" y="2079"/>
                    </a:cubicBezTo>
                    <a:cubicBezTo>
                      <a:pt x="1" y="3221"/>
                      <a:pt x="930" y="4153"/>
                      <a:pt x="2076" y="4153"/>
                    </a:cubicBezTo>
                    <a:lnTo>
                      <a:pt x="18995" y="4153"/>
                    </a:lnTo>
                    <a:cubicBezTo>
                      <a:pt x="20137" y="4153"/>
                      <a:pt x="21070" y="3221"/>
                      <a:pt x="21070" y="2079"/>
                    </a:cubicBezTo>
                    <a:cubicBezTo>
                      <a:pt x="21070" y="933"/>
                      <a:pt x="20137" y="1"/>
                      <a:pt x="18995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" name="Google Shape;139;p51"/>
            <p:cNvGrpSpPr/>
            <p:nvPr/>
          </p:nvGrpSpPr>
          <p:grpSpPr>
            <a:xfrm>
              <a:off x="1066088" y="482953"/>
              <a:ext cx="490421" cy="25923"/>
              <a:chOff x="5612829" y="768560"/>
              <a:chExt cx="437290" cy="25606"/>
            </a:xfrm>
          </p:grpSpPr>
          <p:sp>
            <p:nvSpPr>
              <p:cNvPr id="140" name="Google Shape;140;p51"/>
              <p:cNvSpPr/>
              <p:nvPr/>
            </p:nvSpPr>
            <p:spPr>
              <a:xfrm>
                <a:off x="5795715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51"/>
              <p:cNvSpPr/>
              <p:nvPr/>
            </p:nvSpPr>
            <p:spPr>
              <a:xfrm>
                <a:off x="5612829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" name="Google Shape;142;p51"/>
            <p:cNvGrpSpPr/>
            <p:nvPr/>
          </p:nvGrpSpPr>
          <p:grpSpPr>
            <a:xfrm>
              <a:off x="6894663" y="4648609"/>
              <a:ext cx="490421" cy="25923"/>
              <a:chOff x="5612829" y="1068195"/>
              <a:chExt cx="437290" cy="25606"/>
            </a:xfrm>
          </p:grpSpPr>
          <p:sp>
            <p:nvSpPr>
              <p:cNvPr id="143" name="Google Shape;143;p51"/>
              <p:cNvSpPr/>
              <p:nvPr/>
            </p:nvSpPr>
            <p:spPr>
              <a:xfrm>
                <a:off x="5795715" y="1068195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51"/>
              <p:cNvSpPr/>
              <p:nvPr/>
            </p:nvSpPr>
            <p:spPr>
              <a:xfrm>
                <a:off x="5612829" y="1070180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5" name="Google Shape;145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F3F3F3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2"/>
          <p:cNvSpPr txBox="1"/>
          <p:nvPr>
            <p:ph type="title"/>
          </p:nvPr>
        </p:nvSpPr>
        <p:spPr>
          <a:xfrm>
            <a:off x="720000" y="445025"/>
            <a:ext cx="769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grpSp>
        <p:nvGrpSpPr>
          <p:cNvPr id="148" name="Google Shape;148;p52"/>
          <p:cNvGrpSpPr/>
          <p:nvPr/>
        </p:nvGrpSpPr>
        <p:grpSpPr>
          <a:xfrm>
            <a:off x="1066088" y="379909"/>
            <a:ext cx="7582498" cy="4294624"/>
            <a:chOff x="1066088" y="379909"/>
            <a:chExt cx="7582498" cy="4294624"/>
          </a:xfrm>
        </p:grpSpPr>
        <p:grpSp>
          <p:nvGrpSpPr>
            <p:cNvPr id="149" name="Google Shape;149;p52"/>
            <p:cNvGrpSpPr/>
            <p:nvPr/>
          </p:nvGrpSpPr>
          <p:grpSpPr>
            <a:xfrm>
              <a:off x="6618040" y="379909"/>
              <a:ext cx="2030546" cy="596757"/>
              <a:chOff x="6783571" y="438153"/>
              <a:chExt cx="1810562" cy="589448"/>
            </a:xfrm>
          </p:grpSpPr>
          <p:sp>
            <p:nvSpPr>
              <p:cNvPr id="150" name="Google Shape;150;p52"/>
              <p:cNvSpPr/>
              <p:nvPr/>
            </p:nvSpPr>
            <p:spPr>
              <a:xfrm>
                <a:off x="6966457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2"/>
              <p:cNvSpPr/>
              <p:nvPr/>
            </p:nvSpPr>
            <p:spPr>
              <a:xfrm>
                <a:off x="6783571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52"/>
              <p:cNvSpPr/>
              <p:nvPr/>
            </p:nvSpPr>
            <p:spPr>
              <a:xfrm>
                <a:off x="6956764" y="438153"/>
                <a:ext cx="940271" cy="185262"/>
              </a:xfrm>
              <a:custGeom>
                <a:rect b="b" l="l" r="r" t="t"/>
                <a:pathLst>
                  <a:path extrusionOk="0" h="5600" w="28422">
                    <a:moveTo>
                      <a:pt x="25624" y="714"/>
                    </a:moveTo>
                    <a:cubicBezTo>
                      <a:pt x="26773" y="714"/>
                      <a:pt x="27709" y="1650"/>
                      <a:pt x="27709" y="2798"/>
                    </a:cubicBezTo>
                    <a:cubicBezTo>
                      <a:pt x="27709" y="3950"/>
                      <a:pt x="26773" y="4886"/>
                      <a:pt x="25624" y="4886"/>
                    </a:cubicBezTo>
                    <a:lnTo>
                      <a:pt x="2801" y="4886"/>
                    </a:lnTo>
                    <a:cubicBezTo>
                      <a:pt x="1648" y="4886"/>
                      <a:pt x="713" y="3950"/>
                      <a:pt x="713" y="2798"/>
                    </a:cubicBezTo>
                    <a:cubicBezTo>
                      <a:pt x="713" y="1650"/>
                      <a:pt x="1648" y="714"/>
                      <a:pt x="2801" y="714"/>
                    </a:cubicBezTo>
                    <a:close/>
                    <a:moveTo>
                      <a:pt x="2801" y="1"/>
                    </a:moveTo>
                    <a:cubicBezTo>
                      <a:pt x="1256" y="1"/>
                      <a:pt x="1" y="1256"/>
                      <a:pt x="1" y="2798"/>
                    </a:cubicBezTo>
                    <a:cubicBezTo>
                      <a:pt x="1" y="4344"/>
                      <a:pt x="1256" y="5599"/>
                      <a:pt x="2801" y="5599"/>
                    </a:cubicBezTo>
                    <a:lnTo>
                      <a:pt x="25624" y="5599"/>
                    </a:lnTo>
                    <a:cubicBezTo>
                      <a:pt x="27166" y="5599"/>
                      <a:pt x="28421" y="4344"/>
                      <a:pt x="28421" y="2798"/>
                    </a:cubicBezTo>
                    <a:cubicBezTo>
                      <a:pt x="28421" y="1256"/>
                      <a:pt x="27166" y="1"/>
                      <a:pt x="25624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52"/>
              <p:cNvSpPr/>
              <p:nvPr/>
            </p:nvSpPr>
            <p:spPr>
              <a:xfrm>
                <a:off x="7897052" y="890176"/>
                <a:ext cx="697081" cy="137425"/>
              </a:xfrm>
              <a:custGeom>
                <a:rect b="b" l="l" r="r" t="t"/>
                <a:pathLst>
                  <a:path extrusionOk="0" h="4154" w="21071">
                    <a:moveTo>
                      <a:pt x="18995" y="531"/>
                    </a:moveTo>
                    <a:cubicBezTo>
                      <a:pt x="19848" y="531"/>
                      <a:pt x="20540" y="1227"/>
                      <a:pt x="20540" y="2079"/>
                    </a:cubicBezTo>
                    <a:cubicBezTo>
                      <a:pt x="20540" y="2931"/>
                      <a:pt x="19848" y="3624"/>
                      <a:pt x="18995" y="3624"/>
                    </a:cubicBezTo>
                    <a:lnTo>
                      <a:pt x="2076" y="3624"/>
                    </a:lnTo>
                    <a:cubicBezTo>
                      <a:pt x="1224" y="3624"/>
                      <a:pt x="528" y="2931"/>
                      <a:pt x="528" y="2079"/>
                    </a:cubicBezTo>
                    <a:cubicBezTo>
                      <a:pt x="528" y="1227"/>
                      <a:pt x="1224" y="531"/>
                      <a:pt x="2076" y="531"/>
                    </a:cubicBezTo>
                    <a:close/>
                    <a:moveTo>
                      <a:pt x="2076" y="1"/>
                    </a:moveTo>
                    <a:cubicBezTo>
                      <a:pt x="930" y="1"/>
                      <a:pt x="1" y="933"/>
                      <a:pt x="1" y="2079"/>
                    </a:cubicBezTo>
                    <a:cubicBezTo>
                      <a:pt x="1" y="3221"/>
                      <a:pt x="930" y="4153"/>
                      <a:pt x="2076" y="4153"/>
                    </a:cubicBezTo>
                    <a:lnTo>
                      <a:pt x="18995" y="4153"/>
                    </a:lnTo>
                    <a:cubicBezTo>
                      <a:pt x="20137" y="4153"/>
                      <a:pt x="21070" y="3221"/>
                      <a:pt x="21070" y="2079"/>
                    </a:cubicBezTo>
                    <a:cubicBezTo>
                      <a:pt x="21070" y="933"/>
                      <a:pt x="20137" y="1"/>
                      <a:pt x="18995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52"/>
            <p:cNvGrpSpPr/>
            <p:nvPr/>
          </p:nvGrpSpPr>
          <p:grpSpPr>
            <a:xfrm>
              <a:off x="6894663" y="4648609"/>
              <a:ext cx="490421" cy="25923"/>
              <a:chOff x="5612829" y="1068195"/>
              <a:chExt cx="437290" cy="25606"/>
            </a:xfrm>
          </p:grpSpPr>
          <p:sp>
            <p:nvSpPr>
              <p:cNvPr id="155" name="Google Shape;155;p52"/>
              <p:cNvSpPr/>
              <p:nvPr/>
            </p:nvSpPr>
            <p:spPr>
              <a:xfrm>
                <a:off x="5795715" y="1068195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2"/>
              <p:cNvSpPr/>
              <p:nvPr/>
            </p:nvSpPr>
            <p:spPr>
              <a:xfrm>
                <a:off x="5612829" y="1070180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" name="Google Shape;157;p52"/>
            <p:cNvGrpSpPr/>
            <p:nvPr/>
          </p:nvGrpSpPr>
          <p:grpSpPr>
            <a:xfrm>
              <a:off x="1066088" y="482953"/>
              <a:ext cx="490421" cy="25923"/>
              <a:chOff x="5612829" y="768560"/>
              <a:chExt cx="437290" cy="25606"/>
            </a:xfrm>
          </p:grpSpPr>
          <p:sp>
            <p:nvSpPr>
              <p:cNvPr id="158" name="Google Shape;158;p52"/>
              <p:cNvSpPr/>
              <p:nvPr/>
            </p:nvSpPr>
            <p:spPr>
              <a:xfrm>
                <a:off x="5795715" y="768560"/>
                <a:ext cx="254404" cy="25606"/>
              </a:xfrm>
              <a:custGeom>
                <a:rect b="b" l="l" r="r" t="t"/>
                <a:pathLst>
                  <a:path extrusionOk="0" h="774" w="7690">
                    <a:moveTo>
                      <a:pt x="3814" y="0"/>
                    </a:moveTo>
                    <a:cubicBezTo>
                      <a:pt x="2646" y="0"/>
                      <a:pt x="1489" y="20"/>
                      <a:pt x="350" y="60"/>
                    </a:cubicBezTo>
                    <a:cubicBezTo>
                      <a:pt x="154" y="68"/>
                      <a:pt x="0" y="234"/>
                      <a:pt x="7" y="430"/>
                    </a:cubicBezTo>
                    <a:cubicBezTo>
                      <a:pt x="13" y="621"/>
                      <a:pt x="170" y="774"/>
                      <a:pt x="359" y="774"/>
                    </a:cubicBezTo>
                    <a:cubicBezTo>
                      <a:pt x="365" y="774"/>
                      <a:pt x="371" y="774"/>
                      <a:pt x="376" y="773"/>
                    </a:cubicBezTo>
                    <a:cubicBezTo>
                      <a:pt x="1505" y="733"/>
                      <a:pt x="2653" y="713"/>
                      <a:pt x="3813" y="713"/>
                    </a:cubicBezTo>
                    <a:cubicBezTo>
                      <a:pt x="4972" y="713"/>
                      <a:pt x="6143" y="733"/>
                      <a:pt x="7317" y="773"/>
                    </a:cubicBezTo>
                    <a:lnTo>
                      <a:pt x="7326" y="773"/>
                    </a:lnTo>
                    <a:cubicBezTo>
                      <a:pt x="7520" y="773"/>
                      <a:pt x="7676" y="620"/>
                      <a:pt x="7683" y="427"/>
                    </a:cubicBezTo>
                    <a:cubicBezTo>
                      <a:pt x="7689" y="231"/>
                      <a:pt x="7536" y="68"/>
                      <a:pt x="7340" y="60"/>
                    </a:cubicBezTo>
                    <a:cubicBezTo>
                      <a:pt x="6159" y="20"/>
                      <a:pt x="4981" y="0"/>
                      <a:pt x="3814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2"/>
              <p:cNvSpPr/>
              <p:nvPr/>
            </p:nvSpPr>
            <p:spPr>
              <a:xfrm>
                <a:off x="5612829" y="770545"/>
                <a:ext cx="107320" cy="23621"/>
              </a:xfrm>
              <a:custGeom>
                <a:rect b="b" l="l" r="r" t="t"/>
                <a:pathLst>
                  <a:path extrusionOk="0" h="714" w="3244">
                    <a:moveTo>
                      <a:pt x="357" y="0"/>
                    </a:moveTo>
                    <a:cubicBezTo>
                      <a:pt x="161" y="0"/>
                      <a:pt x="1" y="160"/>
                      <a:pt x="1" y="357"/>
                    </a:cubicBezTo>
                    <a:cubicBezTo>
                      <a:pt x="1" y="553"/>
                      <a:pt x="161" y="713"/>
                      <a:pt x="357" y="713"/>
                    </a:cubicBezTo>
                    <a:lnTo>
                      <a:pt x="2888" y="713"/>
                    </a:lnTo>
                    <a:cubicBezTo>
                      <a:pt x="3084" y="713"/>
                      <a:pt x="3244" y="553"/>
                      <a:pt x="3244" y="357"/>
                    </a:cubicBezTo>
                    <a:cubicBezTo>
                      <a:pt x="3244" y="160"/>
                      <a:pt x="3084" y="0"/>
                      <a:pt x="2888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A1D0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0" name="Google Shape;16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MAIN_POINT_1">
    <p:bg>
      <p:bgPr>
        <a:solidFill>
          <a:srgbClr val="F3F3F3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3"/>
          <p:cNvSpPr txBox="1"/>
          <p:nvPr>
            <p:ph type="title"/>
          </p:nvPr>
        </p:nvSpPr>
        <p:spPr>
          <a:xfrm>
            <a:off x="2039450" y="1559550"/>
            <a:ext cx="5064900" cy="20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3" name="Google Shape;163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 SemiBold"/>
              <a:buNone/>
              <a:defRPr b="0" i="0" sz="2400" u="none" cap="none" strike="noStrike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a91f1b3a5e_0_27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344" name="Google Shape;344;g3a91f1b3a5e_0_275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g3a91f1b3a5e_0_27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" name="Google Shape;346;g3a91f1b3a5e_0_27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" name="Google Shape;347;g3a91f1b3a5e_0_27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gif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7X15QXQsEa-y3IXECvqUaP3F8nP3uDXE/view" TargetMode="External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3.jpg"/><Relationship Id="rId9" Type="http://schemas.openxmlformats.org/officeDocument/2006/relationships/image" Target="../media/image14.jpg"/><Relationship Id="rId5" Type="http://schemas.openxmlformats.org/officeDocument/2006/relationships/image" Target="../media/image6.jpg"/><Relationship Id="rId6" Type="http://schemas.openxmlformats.org/officeDocument/2006/relationships/image" Target="../media/image9.jpg"/><Relationship Id="rId7" Type="http://schemas.openxmlformats.org/officeDocument/2006/relationships/image" Target="../media/image7.jpg"/><Relationship Id="rId8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"/>
          <p:cNvSpPr/>
          <p:nvPr/>
        </p:nvSpPr>
        <p:spPr>
          <a:xfrm>
            <a:off x="828125" y="790683"/>
            <a:ext cx="3321900" cy="330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424" name="Google Shape;424;p1"/>
          <p:cNvGrpSpPr/>
          <p:nvPr/>
        </p:nvGrpSpPr>
        <p:grpSpPr>
          <a:xfrm>
            <a:off x="4320125" y="4478246"/>
            <a:ext cx="4490700" cy="276975"/>
            <a:chOff x="646450" y="4378600"/>
            <a:chExt cx="4490700" cy="276975"/>
          </a:xfrm>
        </p:grpSpPr>
        <p:cxnSp>
          <p:nvCxnSpPr>
            <p:cNvPr id="425" name="Google Shape;425;p1"/>
            <p:cNvCxnSpPr/>
            <p:nvPr/>
          </p:nvCxnSpPr>
          <p:spPr>
            <a:xfrm>
              <a:off x="646450" y="4378600"/>
              <a:ext cx="4490700" cy="0"/>
            </a:xfrm>
            <a:prstGeom prst="straightConnector1">
              <a:avLst/>
            </a:prstGeom>
            <a:noFill/>
            <a:ln cap="flat" cmpd="sng" w="19050">
              <a:solidFill>
                <a:srgbClr val="33253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943200" y="4497300"/>
              <a:ext cx="1839900" cy="0"/>
            </a:xfrm>
            <a:prstGeom prst="straightConnector1">
              <a:avLst/>
            </a:prstGeom>
            <a:noFill/>
            <a:ln cap="flat" cmpd="sng" w="19050">
              <a:solidFill>
                <a:srgbClr val="33253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4972250" y="4497300"/>
              <a:ext cx="112200" cy="0"/>
            </a:xfrm>
            <a:prstGeom prst="straightConnector1">
              <a:avLst/>
            </a:prstGeom>
            <a:noFill/>
            <a:ln cap="flat" cmpd="sng" w="19050">
              <a:solidFill>
                <a:srgbClr val="33253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3758900" y="4497300"/>
              <a:ext cx="712200" cy="0"/>
            </a:xfrm>
            <a:prstGeom prst="straightConnector1">
              <a:avLst/>
            </a:prstGeom>
            <a:noFill/>
            <a:ln cap="flat" cmpd="sng" w="19050">
              <a:solidFill>
                <a:srgbClr val="33253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886125" y="4655575"/>
              <a:ext cx="712200" cy="0"/>
            </a:xfrm>
            <a:prstGeom prst="straightConnector1">
              <a:avLst/>
            </a:prstGeom>
            <a:noFill/>
            <a:ln cap="flat" cmpd="sng" w="19050">
              <a:solidFill>
                <a:srgbClr val="33253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30" name="Google Shape;430;p1"/>
          <p:cNvSpPr txBox="1"/>
          <p:nvPr/>
        </p:nvSpPr>
        <p:spPr>
          <a:xfrm>
            <a:off x="-5737650" y="2761450"/>
            <a:ext cx="23373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45">
                <a:solidFill>
                  <a:srgbClr val="FFC530"/>
                </a:solidFill>
                <a:latin typeface="Great Vibes"/>
                <a:ea typeface="Great Vibes"/>
                <a:cs typeface="Great Vibes"/>
                <a:sym typeface="Great Vibes"/>
              </a:rPr>
              <a:t>Swmart</a:t>
            </a:r>
            <a:endParaRPr b="1" sz="3300">
              <a:solidFill>
                <a:srgbClr val="FFC530"/>
              </a:solidFill>
              <a:latin typeface="Alex Brush"/>
              <a:ea typeface="Alex Brush"/>
              <a:cs typeface="Alex Brush"/>
              <a:sym typeface="Alex Brush"/>
            </a:endParaRPr>
          </a:p>
        </p:txBody>
      </p:sp>
      <p:sp>
        <p:nvSpPr>
          <p:cNvPr id="431" name="Google Shape;431;p1"/>
          <p:cNvSpPr/>
          <p:nvPr/>
        </p:nvSpPr>
        <p:spPr>
          <a:xfrm>
            <a:off x="2380783" y="4002536"/>
            <a:ext cx="781787" cy="139128"/>
          </a:xfrm>
          <a:custGeom>
            <a:rect b="b" l="l" r="r" t="t"/>
            <a:pathLst>
              <a:path extrusionOk="0" h="4154" w="21071">
                <a:moveTo>
                  <a:pt x="18995" y="531"/>
                </a:moveTo>
                <a:cubicBezTo>
                  <a:pt x="19848" y="531"/>
                  <a:pt x="20540" y="1227"/>
                  <a:pt x="20540" y="2079"/>
                </a:cubicBezTo>
                <a:cubicBezTo>
                  <a:pt x="20540" y="2931"/>
                  <a:pt x="19848" y="3624"/>
                  <a:pt x="18995" y="3624"/>
                </a:cubicBezTo>
                <a:lnTo>
                  <a:pt x="2076" y="3624"/>
                </a:lnTo>
                <a:cubicBezTo>
                  <a:pt x="1224" y="3624"/>
                  <a:pt x="528" y="2931"/>
                  <a:pt x="528" y="2079"/>
                </a:cubicBezTo>
                <a:cubicBezTo>
                  <a:pt x="528" y="1227"/>
                  <a:pt x="1224" y="531"/>
                  <a:pt x="2076" y="531"/>
                </a:cubicBezTo>
                <a:close/>
                <a:moveTo>
                  <a:pt x="2076" y="1"/>
                </a:moveTo>
                <a:cubicBezTo>
                  <a:pt x="930" y="1"/>
                  <a:pt x="1" y="933"/>
                  <a:pt x="1" y="2079"/>
                </a:cubicBezTo>
                <a:cubicBezTo>
                  <a:pt x="1" y="3221"/>
                  <a:pt x="930" y="4153"/>
                  <a:pt x="2076" y="4153"/>
                </a:cubicBezTo>
                <a:lnTo>
                  <a:pt x="18995" y="4153"/>
                </a:lnTo>
                <a:cubicBezTo>
                  <a:pt x="20137" y="4153"/>
                  <a:pt x="21070" y="3221"/>
                  <a:pt x="21070" y="2079"/>
                </a:cubicBezTo>
                <a:cubicBezTo>
                  <a:pt x="21070" y="933"/>
                  <a:pt x="20137" y="1"/>
                  <a:pt x="18995" y="1"/>
                </a:cubicBezTo>
                <a:close/>
              </a:path>
            </a:pathLst>
          </a:custGeom>
          <a:solidFill>
            <a:srgbClr val="3325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A1D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"/>
          <p:cNvSpPr txBox="1"/>
          <p:nvPr/>
        </p:nvSpPr>
        <p:spPr>
          <a:xfrm>
            <a:off x="313125" y="4541125"/>
            <a:ext cx="26217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5">
                <a:solidFill>
                  <a:srgbClr val="434343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팀원 : 박순찬, 배우성, 이호찬, 홍지완</a:t>
            </a:r>
            <a:endParaRPr sz="1235">
              <a:solidFill>
                <a:srgbClr val="434343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33" name="Google Shape;433;p1"/>
          <p:cNvSpPr txBox="1"/>
          <p:nvPr/>
        </p:nvSpPr>
        <p:spPr>
          <a:xfrm>
            <a:off x="313125" y="4783676"/>
            <a:ext cx="26217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81">
                <a:solidFill>
                  <a:srgbClr val="434343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[멘토] 김진태 강사님</a:t>
            </a:r>
            <a:endParaRPr sz="1081">
              <a:solidFill>
                <a:srgbClr val="434343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434" name="Google Shape;434;p1"/>
          <p:cNvSpPr txBox="1"/>
          <p:nvPr>
            <p:ph type="ctrTitle"/>
          </p:nvPr>
        </p:nvSpPr>
        <p:spPr>
          <a:xfrm>
            <a:off x="7314950" y="6340175"/>
            <a:ext cx="4529700" cy="14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79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셀</a:t>
            </a:r>
            <a:r>
              <a:rPr b="1" lang="en" sz="40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프</a:t>
            </a:r>
            <a:r>
              <a:rPr b="1" lang="en" sz="79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b="1" lang="en" sz="79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푸</a:t>
            </a:r>
            <a:r>
              <a:rPr b="1" lang="en" sz="40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드</a:t>
            </a:r>
            <a:endParaRPr b="1" sz="400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35" name="Google Shape;435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" name="Google Shape;436;p1"/>
          <p:cNvSpPr txBox="1"/>
          <p:nvPr>
            <p:ph type="ctrTitle"/>
          </p:nvPr>
        </p:nvSpPr>
        <p:spPr>
          <a:xfrm>
            <a:off x="828125" y="732388"/>
            <a:ext cx="3321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0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개인화 식단 추천 인텔리전스</a:t>
            </a:r>
            <a:endParaRPr sz="20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437" name="Google Shape;437;p1"/>
          <p:cNvSpPr txBox="1"/>
          <p:nvPr>
            <p:ph type="ctrTitle"/>
          </p:nvPr>
        </p:nvSpPr>
        <p:spPr>
          <a:xfrm>
            <a:off x="845800" y="1300550"/>
            <a:ext cx="33219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79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해 </a:t>
            </a:r>
            <a:r>
              <a:rPr lang="en" sz="79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먹고</a:t>
            </a:r>
            <a:endParaRPr sz="79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79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말지 !</a:t>
            </a:r>
            <a:endParaRPr sz="7900">
              <a:latin typeface="Roboto Condensed Black"/>
              <a:ea typeface="Roboto Condensed Black"/>
              <a:cs typeface="Roboto Condensed Black"/>
              <a:sym typeface="Roboto Condensed Black"/>
            </a:endParaRPr>
          </a:p>
        </p:txBody>
      </p:sp>
      <p:grpSp>
        <p:nvGrpSpPr>
          <p:cNvPr id="438" name="Google Shape;438;p1"/>
          <p:cNvGrpSpPr/>
          <p:nvPr/>
        </p:nvGrpSpPr>
        <p:grpSpPr>
          <a:xfrm>
            <a:off x="4548598" y="853529"/>
            <a:ext cx="4068739" cy="3487340"/>
            <a:chOff x="4125814" y="701153"/>
            <a:chExt cx="4490882" cy="3849161"/>
          </a:xfrm>
        </p:grpSpPr>
        <p:grpSp>
          <p:nvGrpSpPr>
            <p:cNvPr id="439" name="Google Shape;439;p1"/>
            <p:cNvGrpSpPr/>
            <p:nvPr/>
          </p:nvGrpSpPr>
          <p:grpSpPr>
            <a:xfrm>
              <a:off x="4125814" y="701153"/>
              <a:ext cx="4490882" cy="3849161"/>
              <a:chOff x="4125814" y="701153"/>
              <a:chExt cx="4490882" cy="3849161"/>
            </a:xfrm>
          </p:grpSpPr>
          <p:sp>
            <p:nvSpPr>
              <p:cNvPr id="440" name="Google Shape;440;p1"/>
              <p:cNvSpPr/>
              <p:nvPr/>
            </p:nvSpPr>
            <p:spPr>
              <a:xfrm>
                <a:off x="4125814" y="2189437"/>
                <a:ext cx="4490882" cy="2360877"/>
              </a:xfrm>
              <a:custGeom>
                <a:rect b="b" l="l" r="r" t="t"/>
                <a:pathLst>
                  <a:path extrusionOk="0" h="117369" w="223094">
                    <a:moveTo>
                      <a:pt x="111547" y="1"/>
                    </a:moveTo>
                    <a:cubicBezTo>
                      <a:pt x="85545" y="1"/>
                      <a:pt x="59543" y="5730"/>
                      <a:pt x="39696" y="17188"/>
                    </a:cubicBezTo>
                    <a:cubicBezTo>
                      <a:pt x="1" y="40138"/>
                      <a:pt x="1" y="77264"/>
                      <a:pt x="39696" y="100181"/>
                    </a:cubicBezTo>
                    <a:cubicBezTo>
                      <a:pt x="59543" y="111639"/>
                      <a:pt x="85545" y="117368"/>
                      <a:pt x="111547" y="117368"/>
                    </a:cubicBezTo>
                    <a:cubicBezTo>
                      <a:pt x="137549" y="117368"/>
                      <a:pt x="163551" y="111639"/>
                      <a:pt x="183398" y="100181"/>
                    </a:cubicBezTo>
                    <a:cubicBezTo>
                      <a:pt x="223093" y="77231"/>
                      <a:pt x="223093" y="40138"/>
                      <a:pt x="183398" y="17188"/>
                    </a:cubicBezTo>
                    <a:cubicBezTo>
                      <a:pt x="163551" y="5730"/>
                      <a:pt x="137549" y="1"/>
                      <a:pt x="11154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251675" lIns="251675" spcFirstLastPara="1" rIns="251675" wrap="square" tIns="251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854"/>
                  <a:buFont typeface="Arial"/>
                  <a:buNone/>
                </a:pPr>
                <a:r>
                  <a:t/>
                </a:r>
                <a:endParaRPr b="0" i="0" sz="3854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1" name="Google Shape;441;p1"/>
              <p:cNvGrpSpPr/>
              <p:nvPr/>
            </p:nvGrpSpPr>
            <p:grpSpPr>
              <a:xfrm>
                <a:off x="4289426" y="701153"/>
                <a:ext cx="3720100" cy="3376198"/>
                <a:chOff x="-6392577" y="1300559"/>
                <a:chExt cx="3325081" cy="3017696"/>
              </a:xfrm>
            </p:grpSpPr>
            <p:sp>
              <p:nvSpPr>
                <p:cNvPr id="442" name="Google Shape;442;p1"/>
                <p:cNvSpPr/>
                <p:nvPr/>
              </p:nvSpPr>
              <p:spPr>
                <a:xfrm>
                  <a:off x="-6354163" y="3779444"/>
                  <a:ext cx="452547" cy="237893"/>
                </a:xfrm>
                <a:custGeom>
                  <a:rect b="b" l="l" r="r" t="t"/>
                  <a:pathLst>
                    <a:path extrusionOk="0" h="13231" w="25152">
                      <a:moveTo>
                        <a:pt x="12604" y="0"/>
                      </a:moveTo>
                      <a:cubicBezTo>
                        <a:pt x="9659" y="0"/>
                        <a:pt x="6712" y="651"/>
                        <a:pt x="4470" y="1939"/>
                      </a:cubicBezTo>
                      <a:cubicBezTo>
                        <a:pt x="0" y="4507"/>
                        <a:pt x="0" y="8710"/>
                        <a:pt x="4470" y="11279"/>
                      </a:cubicBezTo>
                      <a:cubicBezTo>
                        <a:pt x="6705" y="12580"/>
                        <a:pt x="9641" y="13230"/>
                        <a:pt x="12576" y="13230"/>
                      </a:cubicBezTo>
                      <a:cubicBezTo>
                        <a:pt x="15511" y="13230"/>
                        <a:pt x="18447" y="12580"/>
                        <a:pt x="20682" y="11279"/>
                      </a:cubicBezTo>
                      <a:cubicBezTo>
                        <a:pt x="25152" y="8710"/>
                        <a:pt x="25152" y="4507"/>
                        <a:pt x="20682" y="1939"/>
                      </a:cubicBezTo>
                      <a:cubicBezTo>
                        <a:pt x="18454" y="642"/>
                        <a:pt x="15530" y="0"/>
                        <a:pt x="12604" y="0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p1"/>
                <p:cNvSpPr/>
                <p:nvPr/>
              </p:nvSpPr>
              <p:spPr>
                <a:xfrm>
                  <a:off x="-4467133" y="3028042"/>
                  <a:ext cx="654801" cy="344497"/>
                </a:xfrm>
                <a:custGeom>
                  <a:rect b="b" l="l" r="r" t="t"/>
                  <a:pathLst>
                    <a:path extrusionOk="0" h="19160" w="36393">
                      <a:moveTo>
                        <a:pt x="18197" y="0"/>
                      </a:moveTo>
                      <a:cubicBezTo>
                        <a:pt x="13952" y="0"/>
                        <a:pt x="9707" y="934"/>
                        <a:pt x="6472" y="2802"/>
                      </a:cubicBezTo>
                      <a:cubicBezTo>
                        <a:pt x="0" y="6572"/>
                        <a:pt x="0" y="12609"/>
                        <a:pt x="6472" y="16345"/>
                      </a:cubicBezTo>
                      <a:cubicBezTo>
                        <a:pt x="9714" y="18217"/>
                        <a:pt x="13971" y="19160"/>
                        <a:pt x="18225" y="19160"/>
                      </a:cubicBezTo>
                      <a:cubicBezTo>
                        <a:pt x="22460" y="19160"/>
                        <a:pt x="26693" y="18226"/>
                        <a:pt x="29922" y="16345"/>
                      </a:cubicBezTo>
                      <a:cubicBezTo>
                        <a:pt x="36393" y="12609"/>
                        <a:pt x="36393" y="6572"/>
                        <a:pt x="29922" y="2802"/>
                      </a:cubicBezTo>
                      <a:cubicBezTo>
                        <a:pt x="26686" y="934"/>
                        <a:pt x="22441" y="0"/>
                        <a:pt x="18197" y="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1"/>
                <p:cNvSpPr/>
                <p:nvPr/>
              </p:nvSpPr>
              <p:spPr>
                <a:xfrm>
                  <a:off x="-5739575" y="3536911"/>
                  <a:ext cx="1019113" cy="581779"/>
                </a:xfrm>
                <a:custGeom>
                  <a:rect b="b" l="l" r="r" t="t"/>
                  <a:pathLst>
                    <a:path extrusionOk="0" h="32357" w="56641">
                      <a:moveTo>
                        <a:pt x="51683" y="0"/>
                      </a:moveTo>
                      <a:cubicBezTo>
                        <a:pt x="51170" y="0"/>
                        <a:pt x="50653" y="117"/>
                        <a:pt x="50169" y="350"/>
                      </a:cubicBezTo>
                      <a:lnTo>
                        <a:pt x="834" y="28771"/>
                      </a:lnTo>
                      <a:cubicBezTo>
                        <a:pt x="0" y="29238"/>
                        <a:pt x="0" y="30005"/>
                        <a:pt x="834" y="30472"/>
                      </a:cubicBezTo>
                      <a:lnTo>
                        <a:pt x="3436" y="32006"/>
                      </a:lnTo>
                      <a:cubicBezTo>
                        <a:pt x="3903" y="32240"/>
                        <a:pt x="4420" y="32357"/>
                        <a:pt x="4937" y="32357"/>
                      </a:cubicBezTo>
                      <a:cubicBezTo>
                        <a:pt x="5454" y="32357"/>
                        <a:pt x="5971" y="32240"/>
                        <a:pt x="6438" y="32006"/>
                      </a:cubicBezTo>
                      <a:lnTo>
                        <a:pt x="55807" y="3620"/>
                      </a:lnTo>
                      <a:cubicBezTo>
                        <a:pt x="56640" y="3119"/>
                        <a:pt x="56640" y="2352"/>
                        <a:pt x="55807" y="1885"/>
                      </a:cubicBezTo>
                      <a:lnTo>
                        <a:pt x="53171" y="350"/>
                      </a:lnTo>
                      <a:cubicBezTo>
                        <a:pt x="52704" y="117"/>
                        <a:pt x="52196" y="0"/>
                        <a:pt x="51683" y="0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Google Shape;445;p1"/>
                <p:cNvSpPr/>
                <p:nvPr/>
              </p:nvSpPr>
              <p:spPr>
                <a:xfrm>
                  <a:off x="-4316499" y="3384891"/>
                  <a:ext cx="1239989" cy="715532"/>
                </a:xfrm>
                <a:custGeom>
                  <a:rect b="b" l="l" r="r" t="t"/>
                  <a:pathLst>
                    <a:path extrusionOk="0" h="39796" w="68917">
                      <a:moveTo>
                        <a:pt x="34459" y="1"/>
                      </a:moveTo>
                      <a:cubicBezTo>
                        <a:pt x="15412" y="1"/>
                        <a:pt x="1" y="8907"/>
                        <a:pt x="1" y="19882"/>
                      </a:cubicBezTo>
                      <a:cubicBezTo>
                        <a:pt x="1" y="30890"/>
                        <a:pt x="15412" y="39796"/>
                        <a:pt x="34459" y="39796"/>
                      </a:cubicBezTo>
                      <a:cubicBezTo>
                        <a:pt x="53506" y="39796"/>
                        <a:pt x="68917" y="30890"/>
                        <a:pt x="68917" y="19882"/>
                      </a:cubicBezTo>
                      <a:cubicBezTo>
                        <a:pt x="68917" y="8907"/>
                        <a:pt x="53506" y="1"/>
                        <a:pt x="34459" y="1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p1"/>
                <p:cNvSpPr/>
                <p:nvPr/>
              </p:nvSpPr>
              <p:spPr>
                <a:xfrm>
                  <a:off x="-3766127" y="1825522"/>
                  <a:ext cx="268304" cy="155347"/>
                </a:xfrm>
                <a:custGeom>
                  <a:rect b="b" l="l" r="r" t="t"/>
                  <a:pathLst>
                    <a:path extrusionOk="0" h="8640" w="14912">
                      <a:moveTo>
                        <a:pt x="701" y="0"/>
                      </a:moveTo>
                      <a:lnTo>
                        <a:pt x="0" y="434"/>
                      </a:lnTo>
                      <a:lnTo>
                        <a:pt x="14211" y="8640"/>
                      </a:lnTo>
                      <a:lnTo>
                        <a:pt x="14911" y="8206"/>
                      </a:ln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Google Shape;447;p1"/>
                <p:cNvSpPr/>
                <p:nvPr/>
              </p:nvSpPr>
              <p:spPr>
                <a:xfrm>
                  <a:off x="-3753532" y="1571213"/>
                  <a:ext cx="243097" cy="394661"/>
                </a:xfrm>
                <a:custGeom>
                  <a:rect b="b" l="l" r="r" t="t"/>
                  <a:pathLst>
                    <a:path extrusionOk="0" h="21950" w="13511">
                      <a:moveTo>
                        <a:pt x="1" y="1"/>
                      </a:moveTo>
                      <a:lnTo>
                        <a:pt x="1" y="14144"/>
                      </a:lnTo>
                      <a:lnTo>
                        <a:pt x="13511" y="21950"/>
                      </a:lnTo>
                      <a:lnTo>
                        <a:pt x="13511" y="780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" name="Google Shape;448;p1"/>
                <p:cNvSpPr/>
                <p:nvPr/>
              </p:nvSpPr>
              <p:spPr>
                <a:xfrm>
                  <a:off x="-3789535" y="1523242"/>
                  <a:ext cx="303102" cy="497812"/>
                </a:xfrm>
                <a:custGeom>
                  <a:rect b="b" l="l" r="r" t="t"/>
                  <a:pathLst>
                    <a:path extrusionOk="0" h="27687" w="16846">
                      <a:moveTo>
                        <a:pt x="1301" y="2268"/>
                      </a:moveTo>
                      <a:lnTo>
                        <a:pt x="15512" y="10474"/>
                      </a:lnTo>
                      <a:lnTo>
                        <a:pt x="15512" y="25452"/>
                      </a:lnTo>
                      <a:lnTo>
                        <a:pt x="1301" y="17246"/>
                      </a:lnTo>
                      <a:lnTo>
                        <a:pt x="1301" y="2268"/>
                      </a:lnTo>
                      <a:close/>
                      <a:moveTo>
                        <a:pt x="0" y="0"/>
                      </a:moveTo>
                      <a:lnTo>
                        <a:pt x="0" y="17980"/>
                      </a:lnTo>
                      <a:lnTo>
                        <a:pt x="16846" y="27687"/>
                      </a:lnTo>
                      <a:lnTo>
                        <a:pt x="16846" y="97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449;p1"/>
                <p:cNvSpPr/>
                <p:nvPr/>
              </p:nvSpPr>
              <p:spPr>
                <a:xfrm>
                  <a:off x="-3766127" y="1564021"/>
                  <a:ext cx="12613" cy="269304"/>
                </a:xfrm>
                <a:custGeom>
                  <a:rect b="b" l="l" r="r" t="t"/>
                  <a:pathLst>
                    <a:path extrusionOk="0" h="14978" w="701">
                      <a:moveTo>
                        <a:pt x="0" y="0"/>
                      </a:moveTo>
                      <a:lnTo>
                        <a:pt x="0" y="14978"/>
                      </a:lnTo>
                      <a:lnTo>
                        <a:pt x="701" y="14544"/>
                      </a:lnTo>
                      <a:lnTo>
                        <a:pt x="701" y="4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50;p1"/>
                <p:cNvSpPr/>
                <p:nvPr/>
              </p:nvSpPr>
              <p:spPr>
                <a:xfrm>
                  <a:off x="-3789535" y="1516032"/>
                  <a:ext cx="315714" cy="181742"/>
                </a:xfrm>
                <a:custGeom>
                  <a:rect b="b" l="l" r="r" t="t"/>
                  <a:pathLst>
                    <a:path extrusionOk="0" h="10108" w="17547">
                      <a:moveTo>
                        <a:pt x="701" y="1"/>
                      </a:moveTo>
                      <a:lnTo>
                        <a:pt x="0" y="401"/>
                      </a:lnTo>
                      <a:lnTo>
                        <a:pt x="16846" y="10108"/>
                      </a:lnTo>
                      <a:lnTo>
                        <a:pt x="17546" y="9708"/>
                      </a:lnTo>
                      <a:lnTo>
                        <a:pt x="701" y="1"/>
                      </a:ln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1" name="Google Shape;451;p1"/>
                <p:cNvSpPr/>
                <p:nvPr/>
              </p:nvSpPr>
              <p:spPr>
                <a:xfrm>
                  <a:off x="-3486451" y="1690564"/>
                  <a:ext cx="12631" cy="330490"/>
                </a:xfrm>
                <a:custGeom>
                  <a:rect b="b" l="l" r="r" t="t"/>
                  <a:pathLst>
                    <a:path extrusionOk="0" h="18381" w="702">
                      <a:moveTo>
                        <a:pt x="701" y="1"/>
                      </a:moveTo>
                      <a:lnTo>
                        <a:pt x="1" y="401"/>
                      </a:lnTo>
                      <a:lnTo>
                        <a:pt x="1" y="18381"/>
                      </a:lnTo>
                      <a:lnTo>
                        <a:pt x="701" y="17980"/>
                      </a:lnTo>
                      <a:lnTo>
                        <a:pt x="701" y="1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2" name="Google Shape;452;p1"/>
                <p:cNvSpPr/>
                <p:nvPr/>
              </p:nvSpPr>
              <p:spPr>
                <a:xfrm>
                  <a:off x="-3743924" y="1674382"/>
                  <a:ext cx="224492" cy="272900"/>
                </a:xfrm>
                <a:custGeom>
                  <a:rect b="b" l="l" r="r" t="t"/>
                  <a:pathLst>
                    <a:path extrusionOk="0" h="15178" w="12477">
                      <a:moveTo>
                        <a:pt x="3803" y="0"/>
                      </a:moveTo>
                      <a:lnTo>
                        <a:pt x="1" y="4403"/>
                      </a:lnTo>
                      <a:lnTo>
                        <a:pt x="1" y="7972"/>
                      </a:lnTo>
                      <a:lnTo>
                        <a:pt x="12476" y="15178"/>
                      </a:lnTo>
                      <a:lnTo>
                        <a:pt x="12476" y="11575"/>
                      </a:lnTo>
                      <a:lnTo>
                        <a:pt x="9341" y="4403"/>
                      </a:lnTo>
                      <a:lnTo>
                        <a:pt x="7406" y="6204"/>
                      </a:lnTo>
                      <a:lnTo>
                        <a:pt x="8106" y="9207"/>
                      </a:lnTo>
                      <a:lnTo>
                        <a:pt x="3803" y="0"/>
                      </a:ln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53;p1"/>
                <p:cNvSpPr/>
                <p:nvPr/>
              </p:nvSpPr>
              <p:spPr>
                <a:xfrm>
                  <a:off x="-3625084" y="1688334"/>
                  <a:ext cx="33016" cy="42882"/>
                </a:xfrm>
                <a:custGeom>
                  <a:rect b="b" l="l" r="r" t="t"/>
                  <a:pathLst>
                    <a:path extrusionOk="0" h="2385" w="1835">
                      <a:moveTo>
                        <a:pt x="519" y="0"/>
                      </a:moveTo>
                      <a:cubicBezTo>
                        <a:pt x="206" y="0"/>
                        <a:pt x="0" y="252"/>
                        <a:pt x="0" y="658"/>
                      </a:cubicBezTo>
                      <a:cubicBezTo>
                        <a:pt x="34" y="1292"/>
                        <a:pt x="367" y="1893"/>
                        <a:pt x="934" y="2260"/>
                      </a:cubicBezTo>
                      <a:cubicBezTo>
                        <a:pt x="1076" y="2345"/>
                        <a:pt x="1210" y="2384"/>
                        <a:pt x="1329" y="2384"/>
                      </a:cubicBezTo>
                      <a:cubicBezTo>
                        <a:pt x="1630" y="2384"/>
                        <a:pt x="1835" y="2132"/>
                        <a:pt x="1835" y="1726"/>
                      </a:cubicBezTo>
                      <a:cubicBezTo>
                        <a:pt x="1802" y="1059"/>
                        <a:pt x="1468" y="492"/>
                        <a:pt x="934" y="125"/>
                      </a:cubicBezTo>
                      <a:cubicBezTo>
                        <a:pt x="783" y="40"/>
                        <a:pt x="642" y="0"/>
                        <a:pt x="519" y="0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54;p1"/>
                <p:cNvSpPr/>
                <p:nvPr/>
              </p:nvSpPr>
              <p:spPr>
                <a:xfrm>
                  <a:off x="-3766127" y="2232158"/>
                  <a:ext cx="268304" cy="154754"/>
                </a:xfrm>
                <a:custGeom>
                  <a:rect b="b" l="l" r="r" t="t"/>
                  <a:pathLst>
                    <a:path extrusionOk="0" h="8607" w="14912">
                      <a:moveTo>
                        <a:pt x="701" y="0"/>
                      </a:moveTo>
                      <a:lnTo>
                        <a:pt x="0" y="401"/>
                      </a:lnTo>
                      <a:lnTo>
                        <a:pt x="14211" y="8606"/>
                      </a:lnTo>
                      <a:lnTo>
                        <a:pt x="14911" y="8206"/>
                      </a:ln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55;p1"/>
                <p:cNvSpPr/>
                <p:nvPr/>
              </p:nvSpPr>
              <p:spPr>
                <a:xfrm>
                  <a:off x="-3753532" y="1977848"/>
                  <a:ext cx="243097" cy="394661"/>
                </a:xfrm>
                <a:custGeom>
                  <a:rect b="b" l="l" r="r" t="t"/>
                  <a:pathLst>
                    <a:path extrusionOk="0" h="21950" w="13511">
                      <a:moveTo>
                        <a:pt x="1" y="1"/>
                      </a:moveTo>
                      <a:lnTo>
                        <a:pt x="1" y="14144"/>
                      </a:lnTo>
                      <a:lnTo>
                        <a:pt x="13511" y="21950"/>
                      </a:lnTo>
                      <a:lnTo>
                        <a:pt x="13511" y="77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p1"/>
                <p:cNvSpPr/>
                <p:nvPr/>
              </p:nvSpPr>
              <p:spPr>
                <a:xfrm>
                  <a:off x="-3789535" y="1929266"/>
                  <a:ext cx="303102" cy="498424"/>
                </a:xfrm>
                <a:custGeom>
                  <a:rect b="b" l="l" r="r" t="t"/>
                  <a:pathLst>
                    <a:path extrusionOk="0" h="27721" w="16846">
                      <a:moveTo>
                        <a:pt x="1301" y="2269"/>
                      </a:moveTo>
                      <a:lnTo>
                        <a:pt x="15512" y="10508"/>
                      </a:lnTo>
                      <a:lnTo>
                        <a:pt x="15512" y="25452"/>
                      </a:lnTo>
                      <a:lnTo>
                        <a:pt x="1301" y="17247"/>
                      </a:lnTo>
                      <a:lnTo>
                        <a:pt x="1301" y="2269"/>
                      </a:lnTo>
                      <a:close/>
                      <a:moveTo>
                        <a:pt x="0" y="1"/>
                      </a:moveTo>
                      <a:lnTo>
                        <a:pt x="0" y="18014"/>
                      </a:lnTo>
                      <a:lnTo>
                        <a:pt x="16846" y="27721"/>
                      </a:lnTo>
                      <a:lnTo>
                        <a:pt x="16846" y="974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7" name="Google Shape;457;p1"/>
                <p:cNvSpPr/>
                <p:nvPr/>
              </p:nvSpPr>
              <p:spPr>
                <a:xfrm>
                  <a:off x="-3766127" y="1970063"/>
                  <a:ext cx="12613" cy="269304"/>
                </a:xfrm>
                <a:custGeom>
                  <a:rect b="b" l="l" r="r" t="t"/>
                  <a:pathLst>
                    <a:path extrusionOk="0" h="14978" w="701">
                      <a:moveTo>
                        <a:pt x="0" y="0"/>
                      </a:moveTo>
                      <a:lnTo>
                        <a:pt x="0" y="14978"/>
                      </a:lnTo>
                      <a:lnTo>
                        <a:pt x="701" y="14577"/>
                      </a:lnTo>
                      <a:lnTo>
                        <a:pt x="701" y="4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8" name="Google Shape;458;p1"/>
                <p:cNvSpPr/>
                <p:nvPr/>
              </p:nvSpPr>
              <p:spPr>
                <a:xfrm>
                  <a:off x="-3789535" y="1922074"/>
                  <a:ext cx="315714" cy="182353"/>
                </a:xfrm>
                <a:custGeom>
                  <a:rect b="b" l="l" r="r" t="t"/>
                  <a:pathLst>
                    <a:path extrusionOk="0" h="10142" w="17547">
                      <a:moveTo>
                        <a:pt x="701" y="1"/>
                      </a:moveTo>
                      <a:lnTo>
                        <a:pt x="0" y="401"/>
                      </a:lnTo>
                      <a:lnTo>
                        <a:pt x="16846" y="10141"/>
                      </a:lnTo>
                      <a:lnTo>
                        <a:pt x="17546" y="9741"/>
                      </a:lnTo>
                      <a:lnTo>
                        <a:pt x="701" y="1"/>
                      </a:ln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59;p1"/>
                <p:cNvSpPr/>
                <p:nvPr/>
              </p:nvSpPr>
              <p:spPr>
                <a:xfrm>
                  <a:off x="-3486451" y="2097200"/>
                  <a:ext cx="12631" cy="330490"/>
                </a:xfrm>
                <a:custGeom>
                  <a:rect b="b" l="l" r="r" t="t"/>
                  <a:pathLst>
                    <a:path extrusionOk="0" h="18381" w="702">
                      <a:moveTo>
                        <a:pt x="701" y="1"/>
                      </a:moveTo>
                      <a:lnTo>
                        <a:pt x="1" y="401"/>
                      </a:lnTo>
                      <a:lnTo>
                        <a:pt x="1" y="18381"/>
                      </a:lnTo>
                      <a:lnTo>
                        <a:pt x="701" y="17980"/>
                      </a:lnTo>
                      <a:lnTo>
                        <a:pt x="701" y="1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" name="Google Shape;460;p1"/>
                <p:cNvSpPr/>
                <p:nvPr/>
              </p:nvSpPr>
              <p:spPr>
                <a:xfrm>
                  <a:off x="-3743924" y="2081018"/>
                  <a:ext cx="224492" cy="272900"/>
                </a:xfrm>
                <a:custGeom>
                  <a:rect b="b" l="l" r="r" t="t"/>
                  <a:pathLst>
                    <a:path extrusionOk="0" h="15178" w="12477">
                      <a:moveTo>
                        <a:pt x="3803" y="0"/>
                      </a:moveTo>
                      <a:lnTo>
                        <a:pt x="1" y="4370"/>
                      </a:lnTo>
                      <a:lnTo>
                        <a:pt x="1" y="7973"/>
                      </a:lnTo>
                      <a:lnTo>
                        <a:pt x="12476" y="15178"/>
                      </a:lnTo>
                      <a:lnTo>
                        <a:pt x="12476" y="11575"/>
                      </a:lnTo>
                      <a:lnTo>
                        <a:pt x="9341" y="4370"/>
                      </a:lnTo>
                      <a:lnTo>
                        <a:pt x="7406" y="6171"/>
                      </a:lnTo>
                      <a:lnTo>
                        <a:pt x="8106" y="9207"/>
                      </a:lnTo>
                      <a:lnTo>
                        <a:pt x="3803" y="0"/>
                      </a:ln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" name="Google Shape;461;p1"/>
                <p:cNvSpPr/>
                <p:nvPr/>
              </p:nvSpPr>
              <p:spPr>
                <a:xfrm>
                  <a:off x="-3625084" y="2094862"/>
                  <a:ext cx="33016" cy="43098"/>
                </a:xfrm>
                <a:custGeom>
                  <a:rect b="b" l="l" r="r" t="t"/>
                  <a:pathLst>
                    <a:path extrusionOk="0" h="2397" w="1835">
                      <a:moveTo>
                        <a:pt x="504" y="0"/>
                      </a:moveTo>
                      <a:cubicBezTo>
                        <a:pt x="199" y="0"/>
                        <a:pt x="0" y="241"/>
                        <a:pt x="0" y="665"/>
                      </a:cubicBezTo>
                      <a:cubicBezTo>
                        <a:pt x="34" y="1298"/>
                        <a:pt x="367" y="1899"/>
                        <a:pt x="934" y="2266"/>
                      </a:cubicBezTo>
                      <a:cubicBezTo>
                        <a:pt x="1082" y="2354"/>
                        <a:pt x="1221" y="2396"/>
                        <a:pt x="1343" y="2396"/>
                      </a:cubicBezTo>
                      <a:cubicBezTo>
                        <a:pt x="1636" y="2396"/>
                        <a:pt x="1835" y="2155"/>
                        <a:pt x="1835" y="1732"/>
                      </a:cubicBezTo>
                      <a:cubicBezTo>
                        <a:pt x="1802" y="1098"/>
                        <a:pt x="1468" y="498"/>
                        <a:pt x="934" y="131"/>
                      </a:cubicBezTo>
                      <a:cubicBezTo>
                        <a:pt x="777" y="42"/>
                        <a:pt x="631" y="0"/>
                        <a:pt x="504" y="0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1"/>
                <p:cNvSpPr/>
                <p:nvPr/>
              </p:nvSpPr>
              <p:spPr>
                <a:xfrm>
                  <a:off x="-4320114" y="2786606"/>
                  <a:ext cx="75640" cy="335579"/>
                </a:xfrm>
                <a:custGeom>
                  <a:rect b="b" l="l" r="r" t="t"/>
                  <a:pathLst>
                    <a:path extrusionOk="0" h="18664" w="4204">
                      <a:moveTo>
                        <a:pt x="3357" y="0"/>
                      </a:moveTo>
                      <a:cubicBezTo>
                        <a:pt x="3153" y="0"/>
                        <a:pt x="2953" y="50"/>
                        <a:pt x="2769" y="150"/>
                      </a:cubicBezTo>
                      <a:cubicBezTo>
                        <a:pt x="2602" y="217"/>
                        <a:pt x="2502" y="351"/>
                        <a:pt x="2502" y="484"/>
                      </a:cubicBezTo>
                      <a:lnTo>
                        <a:pt x="0" y="18330"/>
                      </a:lnTo>
                      <a:cubicBezTo>
                        <a:pt x="0" y="18430"/>
                        <a:pt x="67" y="18530"/>
                        <a:pt x="167" y="18564"/>
                      </a:cubicBezTo>
                      <a:cubicBezTo>
                        <a:pt x="301" y="18630"/>
                        <a:pt x="442" y="18664"/>
                        <a:pt x="584" y="18664"/>
                      </a:cubicBezTo>
                      <a:cubicBezTo>
                        <a:pt x="726" y="18664"/>
                        <a:pt x="868" y="18630"/>
                        <a:pt x="1001" y="18564"/>
                      </a:cubicBezTo>
                      <a:cubicBezTo>
                        <a:pt x="1101" y="18530"/>
                        <a:pt x="1168" y="18430"/>
                        <a:pt x="1168" y="18330"/>
                      </a:cubicBezTo>
                      <a:lnTo>
                        <a:pt x="4203" y="484"/>
                      </a:lnTo>
                      <a:cubicBezTo>
                        <a:pt x="4170" y="351"/>
                        <a:pt x="4103" y="217"/>
                        <a:pt x="3970" y="150"/>
                      </a:cubicBezTo>
                      <a:cubicBezTo>
                        <a:pt x="3770" y="50"/>
                        <a:pt x="3561" y="0"/>
                        <a:pt x="3357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p1"/>
                <p:cNvSpPr/>
                <p:nvPr/>
              </p:nvSpPr>
              <p:spPr>
                <a:xfrm>
                  <a:off x="-3962389" y="2862806"/>
                  <a:ext cx="75640" cy="335579"/>
                </a:xfrm>
                <a:custGeom>
                  <a:rect b="b" l="l" r="r" t="t"/>
                  <a:pathLst>
                    <a:path extrusionOk="0" h="18664" w="4204">
                      <a:moveTo>
                        <a:pt x="835" y="0"/>
                      </a:moveTo>
                      <a:cubicBezTo>
                        <a:pt x="626" y="0"/>
                        <a:pt x="418" y="50"/>
                        <a:pt x="234" y="150"/>
                      </a:cubicBezTo>
                      <a:cubicBezTo>
                        <a:pt x="101" y="217"/>
                        <a:pt x="1" y="351"/>
                        <a:pt x="1" y="484"/>
                      </a:cubicBezTo>
                      <a:lnTo>
                        <a:pt x="3003" y="18330"/>
                      </a:lnTo>
                      <a:cubicBezTo>
                        <a:pt x="3036" y="18430"/>
                        <a:pt x="3103" y="18530"/>
                        <a:pt x="3170" y="18564"/>
                      </a:cubicBezTo>
                      <a:cubicBezTo>
                        <a:pt x="3303" y="18630"/>
                        <a:pt x="3445" y="18664"/>
                        <a:pt x="3587" y="18664"/>
                      </a:cubicBezTo>
                      <a:cubicBezTo>
                        <a:pt x="3728" y="18664"/>
                        <a:pt x="3870" y="18630"/>
                        <a:pt x="4003" y="18564"/>
                      </a:cubicBezTo>
                      <a:cubicBezTo>
                        <a:pt x="4104" y="18530"/>
                        <a:pt x="4170" y="18430"/>
                        <a:pt x="4204" y="18330"/>
                      </a:cubicBezTo>
                      <a:lnTo>
                        <a:pt x="1702" y="484"/>
                      </a:lnTo>
                      <a:cubicBezTo>
                        <a:pt x="1668" y="351"/>
                        <a:pt x="1568" y="217"/>
                        <a:pt x="1435" y="150"/>
                      </a:cubicBezTo>
                      <a:cubicBezTo>
                        <a:pt x="1252" y="50"/>
                        <a:pt x="104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1"/>
                <p:cNvSpPr/>
                <p:nvPr/>
              </p:nvSpPr>
              <p:spPr>
                <a:xfrm>
                  <a:off x="-4155053" y="2887241"/>
                  <a:ext cx="30641" cy="396315"/>
                </a:xfrm>
                <a:custGeom>
                  <a:rect b="b" l="l" r="r" t="t"/>
                  <a:pathLst>
                    <a:path extrusionOk="0" h="22042" w="1703">
                      <a:moveTo>
                        <a:pt x="847" y="1"/>
                      </a:moveTo>
                      <a:cubicBezTo>
                        <a:pt x="643" y="1"/>
                        <a:pt x="435" y="42"/>
                        <a:pt x="234" y="126"/>
                      </a:cubicBezTo>
                      <a:cubicBezTo>
                        <a:pt x="101" y="192"/>
                        <a:pt x="1" y="326"/>
                        <a:pt x="1" y="493"/>
                      </a:cubicBezTo>
                      <a:lnTo>
                        <a:pt x="234" y="21708"/>
                      </a:lnTo>
                      <a:cubicBezTo>
                        <a:pt x="268" y="21808"/>
                        <a:pt x="335" y="21908"/>
                        <a:pt x="435" y="21941"/>
                      </a:cubicBezTo>
                      <a:cubicBezTo>
                        <a:pt x="568" y="22008"/>
                        <a:pt x="710" y="22041"/>
                        <a:pt x="852" y="22041"/>
                      </a:cubicBezTo>
                      <a:cubicBezTo>
                        <a:pt x="993" y="22041"/>
                        <a:pt x="1135" y="22008"/>
                        <a:pt x="1269" y="21941"/>
                      </a:cubicBezTo>
                      <a:cubicBezTo>
                        <a:pt x="1369" y="21908"/>
                        <a:pt x="1435" y="21808"/>
                        <a:pt x="1435" y="21708"/>
                      </a:cubicBezTo>
                      <a:lnTo>
                        <a:pt x="1702" y="493"/>
                      </a:lnTo>
                      <a:cubicBezTo>
                        <a:pt x="1669" y="326"/>
                        <a:pt x="1602" y="192"/>
                        <a:pt x="1435" y="126"/>
                      </a:cubicBezTo>
                      <a:cubicBezTo>
                        <a:pt x="1252" y="42"/>
                        <a:pt x="1052" y="1"/>
                        <a:pt x="847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1"/>
                <p:cNvSpPr/>
                <p:nvPr/>
              </p:nvSpPr>
              <p:spPr>
                <a:xfrm>
                  <a:off x="-4413119" y="2608047"/>
                  <a:ext cx="547386" cy="335741"/>
                </a:xfrm>
                <a:custGeom>
                  <a:rect b="b" l="l" r="r" t="t"/>
                  <a:pathLst>
                    <a:path extrusionOk="0" h="18673" w="30423">
                      <a:moveTo>
                        <a:pt x="15211" y="1"/>
                      </a:moveTo>
                      <a:cubicBezTo>
                        <a:pt x="11325" y="1"/>
                        <a:pt x="7439" y="860"/>
                        <a:pt x="4470" y="2578"/>
                      </a:cubicBezTo>
                      <a:cubicBezTo>
                        <a:pt x="1501" y="4279"/>
                        <a:pt x="0" y="6547"/>
                        <a:pt x="0" y="8782"/>
                      </a:cubicBezTo>
                      <a:lnTo>
                        <a:pt x="0" y="9983"/>
                      </a:lnTo>
                      <a:cubicBezTo>
                        <a:pt x="34" y="12218"/>
                        <a:pt x="1535" y="14420"/>
                        <a:pt x="4470" y="16121"/>
                      </a:cubicBezTo>
                      <a:cubicBezTo>
                        <a:pt x="7439" y="17822"/>
                        <a:pt x="11334" y="18673"/>
                        <a:pt x="15228" y="18673"/>
                      </a:cubicBezTo>
                      <a:cubicBezTo>
                        <a:pt x="19122" y="18673"/>
                        <a:pt x="23017" y="17822"/>
                        <a:pt x="25986" y="16121"/>
                      </a:cubicBezTo>
                      <a:cubicBezTo>
                        <a:pt x="28888" y="14420"/>
                        <a:pt x="30389" y="12218"/>
                        <a:pt x="30422" y="9983"/>
                      </a:cubicBezTo>
                      <a:lnTo>
                        <a:pt x="30389" y="8782"/>
                      </a:lnTo>
                      <a:cubicBezTo>
                        <a:pt x="30389" y="6547"/>
                        <a:pt x="28921" y="4279"/>
                        <a:pt x="25952" y="2578"/>
                      </a:cubicBezTo>
                      <a:cubicBezTo>
                        <a:pt x="22983" y="860"/>
                        <a:pt x="19097" y="1"/>
                        <a:pt x="15211" y="1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1"/>
                <p:cNvSpPr/>
                <p:nvPr/>
              </p:nvSpPr>
              <p:spPr>
                <a:xfrm>
                  <a:off x="-4413119" y="2608047"/>
                  <a:ext cx="547386" cy="335741"/>
                </a:xfrm>
                <a:custGeom>
                  <a:rect b="b" l="l" r="r" t="t"/>
                  <a:pathLst>
                    <a:path extrusionOk="0" h="18673" w="30423">
                      <a:moveTo>
                        <a:pt x="15211" y="1"/>
                      </a:moveTo>
                      <a:cubicBezTo>
                        <a:pt x="11325" y="1"/>
                        <a:pt x="7439" y="860"/>
                        <a:pt x="4470" y="2578"/>
                      </a:cubicBezTo>
                      <a:cubicBezTo>
                        <a:pt x="1501" y="4279"/>
                        <a:pt x="0" y="6547"/>
                        <a:pt x="0" y="8782"/>
                      </a:cubicBezTo>
                      <a:lnTo>
                        <a:pt x="0" y="9983"/>
                      </a:lnTo>
                      <a:cubicBezTo>
                        <a:pt x="34" y="12218"/>
                        <a:pt x="1535" y="14420"/>
                        <a:pt x="4470" y="16121"/>
                      </a:cubicBezTo>
                      <a:cubicBezTo>
                        <a:pt x="7439" y="17822"/>
                        <a:pt x="11334" y="18673"/>
                        <a:pt x="15228" y="18673"/>
                      </a:cubicBezTo>
                      <a:cubicBezTo>
                        <a:pt x="19122" y="18673"/>
                        <a:pt x="23017" y="17822"/>
                        <a:pt x="25986" y="16121"/>
                      </a:cubicBezTo>
                      <a:cubicBezTo>
                        <a:pt x="28888" y="14420"/>
                        <a:pt x="30389" y="12218"/>
                        <a:pt x="30422" y="9983"/>
                      </a:cubicBezTo>
                      <a:lnTo>
                        <a:pt x="30389" y="8782"/>
                      </a:lnTo>
                      <a:cubicBezTo>
                        <a:pt x="30389" y="6547"/>
                        <a:pt x="28921" y="4279"/>
                        <a:pt x="25952" y="2578"/>
                      </a:cubicBezTo>
                      <a:cubicBezTo>
                        <a:pt x="22983" y="860"/>
                        <a:pt x="19097" y="1"/>
                        <a:pt x="1521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1"/>
                <p:cNvSpPr/>
                <p:nvPr/>
              </p:nvSpPr>
              <p:spPr>
                <a:xfrm>
                  <a:off x="-4439532" y="2608047"/>
                  <a:ext cx="600194" cy="315801"/>
                </a:xfrm>
                <a:custGeom>
                  <a:rect b="b" l="l" r="r" t="t"/>
                  <a:pathLst>
                    <a:path extrusionOk="0" h="17564" w="33358">
                      <a:moveTo>
                        <a:pt x="16667" y="1"/>
                      </a:moveTo>
                      <a:cubicBezTo>
                        <a:pt x="12776" y="1"/>
                        <a:pt x="8890" y="860"/>
                        <a:pt x="5938" y="2578"/>
                      </a:cubicBezTo>
                      <a:cubicBezTo>
                        <a:pt x="1" y="6014"/>
                        <a:pt x="1" y="11584"/>
                        <a:pt x="5938" y="14987"/>
                      </a:cubicBezTo>
                      <a:cubicBezTo>
                        <a:pt x="8907" y="16705"/>
                        <a:pt x="12793" y="17563"/>
                        <a:pt x="16679" y="17563"/>
                      </a:cubicBezTo>
                      <a:cubicBezTo>
                        <a:pt x="20565" y="17563"/>
                        <a:pt x="24451" y="16705"/>
                        <a:pt x="27420" y="14987"/>
                      </a:cubicBezTo>
                      <a:cubicBezTo>
                        <a:pt x="33358" y="11584"/>
                        <a:pt x="33358" y="6014"/>
                        <a:pt x="27420" y="2578"/>
                      </a:cubicBezTo>
                      <a:cubicBezTo>
                        <a:pt x="24451" y="860"/>
                        <a:pt x="20557" y="1"/>
                        <a:pt x="16667" y="1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1"/>
                <p:cNvSpPr/>
                <p:nvPr/>
              </p:nvSpPr>
              <p:spPr>
                <a:xfrm>
                  <a:off x="-4439532" y="2608047"/>
                  <a:ext cx="600194" cy="315801"/>
                </a:xfrm>
                <a:custGeom>
                  <a:rect b="b" l="l" r="r" t="t"/>
                  <a:pathLst>
                    <a:path extrusionOk="0" h="17564" w="33358">
                      <a:moveTo>
                        <a:pt x="16667" y="1"/>
                      </a:moveTo>
                      <a:cubicBezTo>
                        <a:pt x="12776" y="1"/>
                        <a:pt x="8890" y="860"/>
                        <a:pt x="5938" y="2578"/>
                      </a:cubicBezTo>
                      <a:cubicBezTo>
                        <a:pt x="1" y="6014"/>
                        <a:pt x="1" y="11584"/>
                        <a:pt x="5938" y="14987"/>
                      </a:cubicBezTo>
                      <a:cubicBezTo>
                        <a:pt x="8907" y="16705"/>
                        <a:pt x="12793" y="17563"/>
                        <a:pt x="16679" y="17563"/>
                      </a:cubicBezTo>
                      <a:cubicBezTo>
                        <a:pt x="20565" y="17563"/>
                        <a:pt x="24451" y="16705"/>
                        <a:pt x="27420" y="14987"/>
                      </a:cubicBezTo>
                      <a:cubicBezTo>
                        <a:pt x="33358" y="11584"/>
                        <a:pt x="33358" y="6014"/>
                        <a:pt x="27420" y="2578"/>
                      </a:cubicBezTo>
                      <a:cubicBezTo>
                        <a:pt x="24451" y="860"/>
                        <a:pt x="20557" y="1"/>
                        <a:pt x="1666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1"/>
                <p:cNvSpPr/>
                <p:nvPr/>
              </p:nvSpPr>
              <p:spPr>
                <a:xfrm>
                  <a:off x="-4237261" y="2698918"/>
                  <a:ext cx="191458" cy="101084"/>
                </a:xfrm>
                <a:custGeom>
                  <a:rect b="b" l="l" r="r" t="t"/>
                  <a:pathLst>
                    <a:path extrusionOk="0" h="5622" w="10641">
                      <a:moveTo>
                        <a:pt x="5308" y="1"/>
                      </a:moveTo>
                      <a:cubicBezTo>
                        <a:pt x="4070" y="1"/>
                        <a:pt x="2835" y="276"/>
                        <a:pt x="1901" y="826"/>
                      </a:cubicBezTo>
                      <a:cubicBezTo>
                        <a:pt x="0" y="1927"/>
                        <a:pt x="0" y="3695"/>
                        <a:pt x="1901" y="4796"/>
                      </a:cubicBezTo>
                      <a:cubicBezTo>
                        <a:pt x="2835" y="5346"/>
                        <a:pt x="4078" y="5621"/>
                        <a:pt x="5321" y="5621"/>
                      </a:cubicBezTo>
                      <a:cubicBezTo>
                        <a:pt x="6563" y="5621"/>
                        <a:pt x="7806" y="5346"/>
                        <a:pt x="8740" y="4796"/>
                      </a:cubicBezTo>
                      <a:cubicBezTo>
                        <a:pt x="10641" y="3695"/>
                        <a:pt x="10641" y="1927"/>
                        <a:pt x="8740" y="826"/>
                      </a:cubicBezTo>
                      <a:cubicBezTo>
                        <a:pt x="7789" y="276"/>
                        <a:pt x="6546" y="1"/>
                        <a:pt x="530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1"/>
                <p:cNvSpPr/>
                <p:nvPr/>
              </p:nvSpPr>
              <p:spPr>
                <a:xfrm>
                  <a:off x="-4243270" y="2623798"/>
                  <a:ext cx="205276" cy="149504"/>
                </a:xfrm>
                <a:custGeom>
                  <a:rect b="b" l="l" r="r" t="t"/>
                  <a:pathLst>
                    <a:path extrusionOk="0" h="8315" w="11409">
                      <a:moveTo>
                        <a:pt x="1635" y="1"/>
                      </a:moveTo>
                      <a:cubicBezTo>
                        <a:pt x="0" y="1335"/>
                        <a:pt x="1001" y="5571"/>
                        <a:pt x="2636" y="7239"/>
                      </a:cubicBezTo>
                      <a:lnTo>
                        <a:pt x="2669" y="7272"/>
                      </a:lnTo>
                      <a:lnTo>
                        <a:pt x="2736" y="7339"/>
                      </a:lnTo>
                      <a:cubicBezTo>
                        <a:pt x="2769" y="7372"/>
                        <a:pt x="2836" y="7406"/>
                        <a:pt x="2869" y="7473"/>
                      </a:cubicBezTo>
                      <a:lnTo>
                        <a:pt x="2936" y="7506"/>
                      </a:lnTo>
                      <a:cubicBezTo>
                        <a:pt x="2969" y="7539"/>
                        <a:pt x="3003" y="7573"/>
                        <a:pt x="3036" y="7573"/>
                      </a:cubicBezTo>
                      <a:cubicBezTo>
                        <a:pt x="3103" y="7639"/>
                        <a:pt x="3169" y="7673"/>
                        <a:pt x="3269" y="7739"/>
                      </a:cubicBezTo>
                      <a:cubicBezTo>
                        <a:pt x="4037" y="8123"/>
                        <a:pt x="4879" y="8315"/>
                        <a:pt x="5721" y="8315"/>
                      </a:cubicBezTo>
                      <a:cubicBezTo>
                        <a:pt x="6564" y="8315"/>
                        <a:pt x="7406" y="8123"/>
                        <a:pt x="8173" y="7739"/>
                      </a:cubicBezTo>
                      <a:cubicBezTo>
                        <a:pt x="8240" y="7673"/>
                        <a:pt x="8306" y="7639"/>
                        <a:pt x="8373" y="7606"/>
                      </a:cubicBezTo>
                      <a:lnTo>
                        <a:pt x="8507" y="7506"/>
                      </a:lnTo>
                      <a:lnTo>
                        <a:pt x="8540" y="7473"/>
                      </a:lnTo>
                      <a:lnTo>
                        <a:pt x="8707" y="7339"/>
                      </a:lnTo>
                      <a:lnTo>
                        <a:pt x="8740" y="7272"/>
                      </a:lnTo>
                      <a:lnTo>
                        <a:pt x="8807" y="7239"/>
                      </a:lnTo>
                      <a:cubicBezTo>
                        <a:pt x="10441" y="5538"/>
                        <a:pt x="11409" y="1335"/>
                        <a:pt x="9807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1"/>
                <p:cNvSpPr/>
                <p:nvPr/>
              </p:nvSpPr>
              <p:spPr>
                <a:xfrm>
                  <a:off x="-4234868" y="2599813"/>
                  <a:ext cx="189065" cy="99429"/>
                </a:xfrm>
                <a:custGeom>
                  <a:rect b="b" l="l" r="r" t="t"/>
                  <a:pathLst>
                    <a:path extrusionOk="0" h="5530" w="10508">
                      <a:moveTo>
                        <a:pt x="5254" y="0"/>
                      </a:moveTo>
                      <a:cubicBezTo>
                        <a:pt x="4028" y="0"/>
                        <a:pt x="2802" y="267"/>
                        <a:pt x="1868" y="801"/>
                      </a:cubicBezTo>
                      <a:cubicBezTo>
                        <a:pt x="0" y="1902"/>
                        <a:pt x="0" y="3636"/>
                        <a:pt x="1868" y="4704"/>
                      </a:cubicBezTo>
                      <a:cubicBezTo>
                        <a:pt x="2802" y="5254"/>
                        <a:pt x="4028" y="5529"/>
                        <a:pt x="5254" y="5529"/>
                      </a:cubicBezTo>
                      <a:cubicBezTo>
                        <a:pt x="6480" y="5529"/>
                        <a:pt x="7706" y="5254"/>
                        <a:pt x="8640" y="4704"/>
                      </a:cubicBezTo>
                      <a:cubicBezTo>
                        <a:pt x="10508" y="3636"/>
                        <a:pt x="10508" y="1902"/>
                        <a:pt x="8640" y="801"/>
                      </a:cubicBezTo>
                      <a:cubicBezTo>
                        <a:pt x="7706" y="267"/>
                        <a:pt x="6480" y="0"/>
                        <a:pt x="5254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2" name="Google Shape;472;p1"/>
                <p:cNvSpPr/>
                <p:nvPr/>
              </p:nvSpPr>
              <p:spPr>
                <a:xfrm>
                  <a:off x="-4197659" y="2618997"/>
                  <a:ext cx="114648" cy="60593"/>
                </a:xfrm>
                <a:custGeom>
                  <a:rect b="b" l="l" r="r" t="t"/>
                  <a:pathLst>
                    <a:path extrusionOk="0" h="3370" w="6372">
                      <a:moveTo>
                        <a:pt x="3186" y="1"/>
                      </a:moveTo>
                      <a:cubicBezTo>
                        <a:pt x="2486" y="1"/>
                        <a:pt x="1785" y="167"/>
                        <a:pt x="1135" y="501"/>
                      </a:cubicBezTo>
                      <a:cubicBezTo>
                        <a:pt x="1" y="1168"/>
                        <a:pt x="1" y="2236"/>
                        <a:pt x="1135" y="2869"/>
                      </a:cubicBezTo>
                      <a:cubicBezTo>
                        <a:pt x="1785" y="3203"/>
                        <a:pt x="2486" y="3370"/>
                        <a:pt x="3186" y="3370"/>
                      </a:cubicBezTo>
                      <a:cubicBezTo>
                        <a:pt x="3887" y="3370"/>
                        <a:pt x="4587" y="3203"/>
                        <a:pt x="5238" y="2869"/>
                      </a:cubicBezTo>
                      <a:cubicBezTo>
                        <a:pt x="6372" y="2236"/>
                        <a:pt x="6372" y="1168"/>
                        <a:pt x="5238" y="501"/>
                      </a:cubicBezTo>
                      <a:cubicBezTo>
                        <a:pt x="4587" y="167"/>
                        <a:pt x="3887" y="1"/>
                        <a:pt x="3186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3" name="Google Shape;473;p1"/>
                <p:cNvSpPr/>
                <p:nvPr/>
              </p:nvSpPr>
              <p:spPr>
                <a:xfrm>
                  <a:off x="-4189850" y="2639387"/>
                  <a:ext cx="99049" cy="40203"/>
                </a:xfrm>
                <a:custGeom>
                  <a:rect b="b" l="l" r="r" t="t"/>
                  <a:pathLst>
                    <a:path extrusionOk="0" h="2236" w="5505">
                      <a:moveTo>
                        <a:pt x="2752" y="1"/>
                      </a:moveTo>
                      <a:cubicBezTo>
                        <a:pt x="2052" y="1"/>
                        <a:pt x="1351" y="168"/>
                        <a:pt x="701" y="501"/>
                      </a:cubicBezTo>
                      <a:cubicBezTo>
                        <a:pt x="401" y="635"/>
                        <a:pt x="167" y="868"/>
                        <a:pt x="0" y="1135"/>
                      </a:cubicBezTo>
                      <a:cubicBezTo>
                        <a:pt x="167" y="1368"/>
                        <a:pt x="401" y="1602"/>
                        <a:pt x="701" y="1735"/>
                      </a:cubicBezTo>
                      <a:cubicBezTo>
                        <a:pt x="1351" y="2069"/>
                        <a:pt x="2052" y="2236"/>
                        <a:pt x="2752" y="2236"/>
                      </a:cubicBezTo>
                      <a:cubicBezTo>
                        <a:pt x="3453" y="2236"/>
                        <a:pt x="4153" y="2069"/>
                        <a:pt x="4804" y="1735"/>
                      </a:cubicBezTo>
                      <a:cubicBezTo>
                        <a:pt x="5071" y="1602"/>
                        <a:pt x="5304" y="1368"/>
                        <a:pt x="5504" y="1135"/>
                      </a:cubicBezTo>
                      <a:cubicBezTo>
                        <a:pt x="5304" y="868"/>
                        <a:pt x="5071" y="635"/>
                        <a:pt x="4804" y="501"/>
                      </a:cubicBezTo>
                      <a:cubicBezTo>
                        <a:pt x="4153" y="168"/>
                        <a:pt x="3453" y="1"/>
                        <a:pt x="2752" y="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1"/>
                <p:cNvSpPr/>
                <p:nvPr/>
              </p:nvSpPr>
              <p:spPr>
                <a:xfrm>
                  <a:off x="-4222867" y="2516080"/>
                  <a:ext cx="156661" cy="150493"/>
                </a:xfrm>
                <a:custGeom>
                  <a:rect b="b" l="l" r="r" t="t"/>
                  <a:pathLst>
                    <a:path extrusionOk="0" h="8370" w="8707">
                      <a:moveTo>
                        <a:pt x="5973" y="1"/>
                      </a:moveTo>
                      <a:cubicBezTo>
                        <a:pt x="5647" y="1"/>
                        <a:pt x="5018" y="1255"/>
                        <a:pt x="4737" y="2189"/>
                      </a:cubicBezTo>
                      <a:cubicBezTo>
                        <a:pt x="4470" y="3190"/>
                        <a:pt x="4270" y="3990"/>
                        <a:pt x="4270" y="3990"/>
                      </a:cubicBezTo>
                      <a:cubicBezTo>
                        <a:pt x="4170" y="3223"/>
                        <a:pt x="3970" y="2456"/>
                        <a:pt x="3737" y="1722"/>
                      </a:cubicBezTo>
                      <a:cubicBezTo>
                        <a:pt x="3420" y="829"/>
                        <a:pt x="3153" y="533"/>
                        <a:pt x="2914" y="533"/>
                      </a:cubicBezTo>
                      <a:cubicBezTo>
                        <a:pt x="2876" y="533"/>
                        <a:pt x="2839" y="541"/>
                        <a:pt x="2803" y="554"/>
                      </a:cubicBezTo>
                      <a:cubicBezTo>
                        <a:pt x="2536" y="654"/>
                        <a:pt x="2369" y="1121"/>
                        <a:pt x="2302" y="2489"/>
                      </a:cubicBezTo>
                      <a:cubicBezTo>
                        <a:pt x="2269" y="3156"/>
                        <a:pt x="2302" y="3823"/>
                        <a:pt x="2369" y="4457"/>
                      </a:cubicBezTo>
                      <a:cubicBezTo>
                        <a:pt x="2369" y="4457"/>
                        <a:pt x="1869" y="3890"/>
                        <a:pt x="1302" y="3356"/>
                      </a:cubicBezTo>
                      <a:cubicBezTo>
                        <a:pt x="848" y="2929"/>
                        <a:pt x="544" y="2759"/>
                        <a:pt x="355" y="2759"/>
                      </a:cubicBezTo>
                      <a:cubicBezTo>
                        <a:pt x="308" y="2759"/>
                        <a:pt x="267" y="2769"/>
                        <a:pt x="234" y="2789"/>
                      </a:cubicBezTo>
                      <a:cubicBezTo>
                        <a:pt x="34" y="2923"/>
                        <a:pt x="1" y="3823"/>
                        <a:pt x="968" y="5591"/>
                      </a:cubicBezTo>
                      <a:cubicBezTo>
                        <a:pt x="1435" y="6459"/>
                        <a:pt x="2035" y="7259"/>
                        <a:pt x="2769" y="7960"/>
                      </a:cubicBezTo>
                      <a:cubicBezTo>
                        <a:pt x="2769" y="7960"/>
                        <a:pt x="3377" y="8370"/>
                        <a:pt x="4480" y="8370"/>
                      </a:cubicBezTo>
                      <a:cubicBezTo>
                        <a:pt x="5011" y="8370"/>
                        <a:pt x="5657" y="8275"/>
                        <a:pt x="6405" y="7993"/>
                      </a:cubicBezTo>
                      <a:cubicBezTo>
                        <a:pt x="6972" y="7393"/>
                        <a:pt x="7473" y="6725"/>
                        <a:pt x="7873" y="5992"/>
                      </a:cubicBezTo>
                      <a:cubicBezTo>
                        <a:pt x="8573" y="4791"/>
                        <a:pt x="8707" y="3156"/>
                        <a:pt x="8340" y="2956"/>
                      </a:cubicBezTo>
                      <a:cubicBezTo>
                        <a:pt x="8319" y="2944"/>
                        <a:pt x="8294" y="2939"/>
                        <a:pt x="8266" y="2939"/>
                      </a:cubicBezTo>
                      <a:cubicBezTo>
                        <a:pt x="7812" y="2939"/>
                        <a:pt x="6539" y="4390"/>
                        <a:pt x="6539" y="4390"/>
                      </a:cubicBezTo>
                      <a:cubicBezTo>
                        <a:pt x="6672" y="3690"/>
                        <a:pt x="6705" y="2989"/>
                        <a:pt x="6672" y="2289"/>
                      </a:cubicBezTo>
                      <a:cubicBezTo>
                        <a:pt x="6639" y="1221"/>
                        <a:pt x="6372" y="221"/>
                        <a:pt x="6038" y="21"/>
                      </a:cubicBezTo>
                      <a:cubicBezTo>
                        <a:pt x="6018" y="7"/>
                        <a:pt x="5997" y="1"/>
                        <a:pt x="5973" y="1"/>
                      </a:cubicBezTo>
                      <a:close/>
                    </a:path>
                  </a:pathLst>
                </a:custGeom>
                <a:solidFill>
                  <a:srgbClr val="D9EAD3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5" name="Google Shape;475;p1"/>
                <p:cNvSpPr/>
                <p:nvPr/>
              </p:nvSpPr>
              <p:spPr>
                <a:xfrm>
                  <a:off x="-6351158" y="3524613"/>
                  <a:ext cx="446538" cy="433048"/>
                </a:xfrm>
                <a:custGeom>
                  <a:rect b="b" l="l" r="r" t="t"/>
                  <a:pathLst>
                    <a:path extrusionOk="0" h="24085" w="24818">
                      <a:moveTo>
                        <a:pt x="3503" y="0"/>
                      </a:moveTo>
                      <a:cubicBezTo>
                        <a:pt x="0" y="2903"/>
                        <a:pt x="2102" y="18013"/>
                        <a:pt x="5704" y="21716"/>
                      </a:cubicBezTo>
                      <a:cubicBezTo>
                        <a:pt x="5738" y="21749"/>
                        <a:pt x="5771" y="21783"/>
                        <a:pt x="5804" y="21816"/>
                      </a:cubicBezTo>
                      <a:lnTo>
                        <a:pt x="5904" y="21916"/>
                      </a:lnTo>
                      <a:cubicBezTo>
                        <a:pt x="6004" y="22016"/>
                        <a:pt x="6138" y="22116"/>
                        <a:pt x="6238" y="22216"/>
                      </a:cubicBezTo>
                      <a:cubicBezTo>
                        <a:pt x="6271" y="22250"/>
                        <a:pt x="6305" y="22283"/>
                        <a:pt x="6338" y="22283"/>
                      </a:cubicBezTo>
                      <a:cubicBezTo>
                        <a:pt x="6405" y="22350"/>
                        <a:pt x="6505" y="22416"/>
                        <a:pt x="6605" y="22483"/>
                      </a:cubicBezTo>
                      <a:cubicBezTo>
                        <a:pt x="6705" y="22550"/>
                        <a:pt x="6905" y="22717"/>
                        <a:pt x="7072" y="22783"/>
                      </a:cubicBezTo>
                      <a:cubicBezTo>
                        <a:pt x="8540" y="23651"/>
                        <a:pt x="10474" y="24084"/>
                        <a:pt x="12409" y="24084"/>
                      </a:cubicBezTo>
                      <a:cubicBezTo>
                        <a:pt x="14344" y="24084"/>
                        <a:pt x="16278" y="23651"/>
                        <a:pt x="17746" y="22783"/>
                      </a:cubicBezTo>
                      <a:cubicBezTo>
                        <a:pt x="17913" y="22717"/>
                        <a:pt x="18080" y="22617"/>
                        <a:pt x="18213" y="22483"/>
                      </a:cubicBezTo>
                      <a:cubicBezTo>
                        <a:pt x="18313" y="22416"/>
                        <a:pt x="18380" y="22383"/>
                        <a:pt x="18480" y="22316"/>
                      </a:cubicBezTo>
                      <a:lnTo>
                        <a:pt x="18580" y="22216"/>
                      </a:lnTo>
                      <a:cubicBezTo>
                        <a:pt x="18680" y="22116"/>
                        <a:pt x="18780" y="22016"/>
                        <a:pt x="18880" y="21949"/>
                      </a:cubicBezTo>
                      <a:lnTo>
                        <a:pt x="19047" y="21783"/>
                      </a:lnTo>
                      <a:lnTo>
                        <a:pt x="19114" y="21716"/>
                      </a:lnTo>
                      <a:cubicBezTo>
                        <a:pt x="22716" y="18013"/>
                        <a:pt x="24818" y="2936"/>
                        <a:pt x="21315" y="0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6" name="Google Shape;476;p1"/>
                <p:cNvSpPr/>
                <p:nvPr/>
              </p:nvSpPr>
              <p:spPr>
                <a:xfrm>
                  <a:off x="-6333166" y="3471464"/>
                  <a:ext cx="410553" cy="218853"/>
                </a:xfrm>
                <a:custGeom>
                  <a:rect b="b" l="l" r="r" t="t"/>
                  <a:pathLst>
                    <a:path extrusionOk="0" h="12172" w="22818">
                      <a:moveTo>
                        <a:pt x="11381" y="0"/>
                      </a:moveTo>
                      <a:cubicBezTo>
                        <a:pt x="8722" y="0"/>
                        <a:pt x="6065" y="592"/>
                        <a:pt x="4037" y="1789"/>
                      </a:cubicBezTo>
                      <a:cubicBezTo>
                        <a:pt x="1" y="4157"/>
                        <a:pt x="1" y="8027"/>
                        <a:pt x="4037" y="10395"/>
                      </a:cubicBezTo>
                      <a:cubicBezTo>
                        <a:pt x="6072" y="11579"/>
                        <a:pt x="8740" y="12171"/>
                        <a:pt x="11409" y="12171"/>
                      </a:cubicBezTo>
                      <a:cubicBezTo>
                        <a:pt x="14078" y="12171"/>
                        <a:pt x="16746" y="11579"/>
                        <a:pt x="18781" y="10395"/>
                      </a:cubicBezTo>
                      <a:cubicBezTo>
                        <a:pt x="22817" y="8027"/>
                        <a:pt x="22817" y="4157"/>
                        <a:pt x="18781" y="1789"/>
                      </a:cubicBezTo>
                      <a:cubicBezTo>
                        <a:pt x="16739" y="601"/>
                        <a:pt x="14059" y="0"/>
                        <a:pt x="11381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7" name="Google Shape;477;p1"/>
                <p:cNvSpPr/>
                <p:nvPr/>
              </p:nvSpPr>
              <p:spPr>
                <a:xfrm>
                  <a:off x="-6278540" y="3500178"/>
                  <a:ext cx="301302" cy="160597"/>
                </a:xfrm>
                <a:custGeom>
                  <a:rect b="b" l="l" r="r" t="t"/>
                  <a:pathLst>
                    <a:path extrusionOk="0" h="8932" w="16746">
                      <a:moveTo>
                        <a:pt x="8360" y="0"/>
                      </a:moveTo>
                      <a:cubicBezTo>
                        <a:pt x="6405" y="0"/>
                        <a:pt x="4453" y="442"/>
                        <a:pt x="2969" y="1326"/>
                      </a:cubicBezTo>
                      <a:cubicBezTo>
                        <a:pt x="0" y="3061"/>
                        <a:pt x="0" y="5896"/>
                        <a:pt x="2969" y="7631"/>
                      </a:cubicBezTo>
                      <a:cubicBezTo>
                        <a:pt x="4453" y="8498"/>
                        <a:pt x="6413" y="8932"/>
                        <a:pt x="8373" y="8932"/>
                      </a:cubicBezTo>
                      <a:cubicBezTo>
                        <a:pt x="10333" y="8932"/>
                        <a:pt x="12292" y="8498"/>
                        <a:pt x="13777" y="7631"/>
                      </a:cubicBezTo>
                      <a:cubicBezTo>
                        <a:pt x="16746" y="5896"/>
                        <a:pt x="16746" y="3061"/>
                        <a:pt x="13777" y="1326"/>
                      </a:cubicBezTo>
                      <a:cubicBezTo>
                        <a:pt x="12276" y="442"/>
                        <a:pt x="10316" y="0"/>
                        <a:pt x="836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8" name="Google Shape;478;p1"/>
                <p:cNvSpPr/>
                <p:nvPr/>
              </p:nvSpPr>
              <p:spPr>
                <a:xfrm>
                  <a:off x="-6257543" y="3553992"/>
                  <a:ext cx="259308" cy="107233"/>
                </a:xfrm>
                <a:custGeom>
                  <a:rect b="b" l="l" r="r" t="t"/>
                  <a:pathLst>
                    <a:path extrusionOk="0" h="5964" w="14412">
                      <a:moveTo>
                        <a:pt x="7206" y="1"/>
                      </a:moveTo>
                      <a:cubicBezTo>
                        <a:pt x="5246" y="1"/>
                        <a:pt x="3286" y="435"/>
                        <a:pt x="1802" y="1302"/>
                      </a:cubicBezTo>
                      <a:cubicBezTo>
                        <a:pt x="1068" y="1702"/>
                        <a:pt x="468" y="2303"/>
                        <a:pt x="1" y="2970"/>
                      </a:cubicBezTo>
                      <a:cubicBezTo>
                        <a:pt x="468" y="3670"/>
                        <a:pt x="1068" y="4237"/>
                        <a:pt x="1802" y="4638"/>
                      </a:cubicBezTo>
                      <a:cubicBezTo>
                        <a:pt x="3286" y="5522"/>
                        <a:pt x="5246" y="5964"/>
                        <a:pt x="7206" y="5964"/>
                      </a:cubicBezTo>
                      <a:cubicBezTo>
                        <a:pt x="9166" y="5964"/>
                        <a:pt x="11125" y="5522"/>
                        <a:pt x="12610" y="4638"/>
                      </a:cubicBezTo>
                      <a:cubicBezTo>
                        <a:pt x="13344" y="4237"/>
                        <a:pt x="13944" y="3670"/>
                        <a:pt x="14411" y="2970"/>
                      </a:cubicBezTo>
                      <a:cubicBezTo>
                        <a:pt x="13944" y="2269"/>
                        <a:pt x="13344" y="1702"/>
                        <a:pt x="12610" y="1302"/>
                      </a:cubicBezTo>
                      <a:cubicBezTo>
                        <a:pt x="11125" y="435"/>
                        <a:pt x="9166" y="1"/>
                        <a:pt x="7206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9" name="Google Shape;479;p1"/>
                <p:cNvSpPr/>
                <p:nvPr/>
              </p:nvSpPr>
              <p:spPr>
                <a:xfrm>
                  <a:off x="-6392577" y="3162352"/>
                  <a:ext cx="336622" cy="436716"/>
                </a:xfrm>
                <a:custGeom>
                  <a:rect b="b" l="l" r="r" t="t"/>
                  <a:pathLst>
                    <a:path extrusionOk="0" h="24289" w="18709">
                      <a:moveTo>
                        <a:pt x="1835" y="1"/>
                      </a:moveTo>
                      <a:cubicBezTo>
                        <a:pt x="1668" y="901"/>
                        <a:pt x="1502" y="1735"/>
                        <a:pt x="1235" y="2603"/>
                      </a:cubicBezTo>
                      <a:cubicBezTo>
                        <a:pt x="901" y="3570"/>
                        <a:pt x="634" y="4537"/>
                        <a:pt x="401" y="5538"/>
                      </a:cubicBezTo>
                      <a:cubicBezTo>
                        <a:pt x="201" y="6138"/>
                        <a:pt x="201" y="6772"/>
                        <a:pt x="367" y="7373"/>
                      </a:cubicBezTo>
                      <a:cubicBezTo>
                        <a:pt x="534" y="7840"/>
                        <a:pt x="868" y="8273"/>
                        <a:pt x="1335" y="8540"/>
                      </a:cubicBezTo>
                      <a:cubicBezTo>
                        <a:pt x="1735" y="8840"/>
                        <a:pt x="2169" y="9074"/>
                        <a:pt x="2602" y="9341"/>
                      </a:cubicBezTo>
                      <a:cubicBezTo>
                        <a:pt x="2802" y="9441"/>
                        <a:pt x="2969" y="9641"/>
                        <a:pt x="3003" y="9908"/>
                      </a:cubicBezTo>
                      <a:cubicBezTo>
                        <a:pt x="3003" y="10075"/>
                        <a:pt x="2903" y="10241"/>
                        <a:pt x="2736" y="10308"/>
                      </a:cubicBezTo>
                      <a:cubicBezTo>
                        <a:pt x="2618" y="10347"/>
                        <a:pt x="2513" y="10363"/>
                        <a:pt x="2412" y="10363"/>
                      </a:cubicBezTo>
                      <a:cubicBezTo>
                        <a:pt x="2340" y="10363"/>
                        <a:pt x="2271" y="10355"/>
                        <a:pt x="2202" y="10341"/>
                      </a:cubicBezTo>
                      <a:cubicBezTo>
                        <a:pt x="1980" y="10320"/>
                        <a:pt x="1749" y="10299"/>
                        <a:pt x="1524" y="10299"/>
                      </a:cubicBezTo>
                      <a:cubicBezTo>
                        <a:pt x="1039" y="10299"/>
                        <a:pt x="585" y="10398"/>
                        <a:pt x="334" y="10808"/>
                      </a:cubicBezTo>
                      <a:cubicBezTo>
                        <a:pt x="0" y="11275"/>
                        <a:pt x="0" y="12143"/>
                        <a:pt x="134" y="12776"/>
                      </a:cubicBezTo>
                      <a:cubicBezTo>
                        <a:pt x="301" y="13811"/>
                        <a:pt x="768" y="14811"/>
                        <a:pt x="1468" y="15612"/>
                      </a:cubicBezTo>
                      <a:cubicBezTo>
                        <a:pt x="2469" y="16646"/>
                        <a:pt x="3937" y="16679"/>
                        <a:pt x="5071" y="17446"/>
                      </a:cubicBezTo>
                      <a:cubicBezTo>
                        <a:pt x="4937" y="18114"/>
                        <a:pt x="4137" y="18247"/>
                        <a:pt x="3803" y="18814"/>
                      </a:cubicBezTo>
                      <a:cubicBezTo>
                        <a:pt x="3503" y="19381"/>
                        <a:pt x="3570" y="20082"/>
                        <a:pt x="3970" y="20615"/>
                      </a:cubicBezTo>
                      <a:cubicBezTo>
                        <a:pt x="4670" y="21750"/>
                        <a:pt x="6105" y="22417"/>
                        <a:pt x="7206" y="22884"/>
                      </a:cubicBezTo>
                      <a:cubicBezTo>
                        <a:pt x="8770" y="23586"/>
                        <a:pt x="10519" y="24289"/>
                        <a:pt x="11982" y="24289"/>
                      </a:cubicBezTo>
                      <a:cubicBezTo>
                        <a:pt x="12047" y="24289"/>
                        <a:pt x="12112" y="24288"/>
                        <a:pt x="12176" y="24285"/>
                      </a:cubicBezTo>
                      <a:cubicBezTo>
                        <a:pt x="12309" y="24285"/>
                        <a:pt x="13243" y="24185"/>
                        <a:pt x="13377" y="24151"/>
                      </a:cubicBezTo>
                      <a:cubicBezTo>
                        <a:pt x="14978" y="23551"/>
                        <a:pt x="16112" y="22283"/>
                        <a:pt x="17079" y="20782"/>
                      </a:cubicBezTo>
                      <a:cubicBezTo>
                        <a:pt x="17913" y="19481"/>
                        <a:pt x="18547" y="17046"/>
                        <a:pt x="18680" y="15412"/>
                      </a:cubicBezTo>
                      <a:cubicBezTo>
                        <a:pt x="18708" y="14914"/>
                        <a:pt x="18575" y="12768"/>
                        <a:pt x="17808" y="12768"/>
                      </a:cubicBezTo>
                      <a:cubicBezTo>
                        <a:pt x="17649" y="12768"/>
                        <a:pt x="17463" y="12859"/>
                        <a:pt x="17246" y="13077"/>
                      </a:cubicBezTo>
                      <a:lnTo>
                        <a:pt x="16179" y="14177"/>
                      </a:lnTo>
                      <a:cubicBezTo>
                        <a:pt x="16612" y="12743"/>
                        <a:pt x="17079" y="11275"/>
                        <a:pt x="16979" y="9741"/>
                      </a:cubicBezTo>
                      <a:cubicBezTo>
                        <a:pt x="16946" y="8740"/>
                        <a:pt x="16612" y="7773"/>
                        <a:pt x="16045" y="6972"/>
                      </a:cubicBezTo>
                      <a:cubicBezTo>
                        <a:pt x="15244" y="5963"/>
                        <a:pt x="14443" y="5482"/>
                        <a:pt x="13970" y="5482"/>
                      </a:cubicBezTo>
                      <a:cubicBezTo>
                        <a:pt x="13912" y="5482"/>
                        <a:pt x="13858" y="5490"/>
                        <a:pt x="13810" y="5505"/>
                      </a:cubicBezTo>
                      <a:cubicBezTo>
                        <a:pt x="13644" y="5605"/>
                        <a:pt x="13510" y="5771"/>
                        <a:pt x="13410" y="5938"/>
                      </a:cubicBezTo>
                      <a:lnTo>
                        <a:pt x="12243" y="7639"/>
                      </a:lnTo>
                      <a:cubicBezTo>
                        <a:pt x="12176" y="7706"/>
                        <a:pt x="12142" y="7773"/>
                        <a:pt x="12076" y="7806"/>
                      </a:cubicBezTo>
                      <a:cubicBezTo>
                        <a:pt x="12031" y="7831"/>
                        <a:pt x="11997" y="7842"/>
                        <a:pt x="11971" y="7842"/>
                      </a:cubicBezTo>
                      <a:cubicBezTo>
                        <a:pt x="11822" y="7842"/>
                        <a:pt x="11947" y="7491"/>
                        <a:pt x="11976" y="7406"/>
                      </a:cubicBezTo>
                      <a:cubicBezTo>
                        <a:pt x="12076" y="7206"/>
                        <a:pt x="12142" y="7006"/>
                        <a:pt x="12209" y="6839"/>
                      </a:cubicBezTo>
                      <a:cubicBezTo>
                        <a:pt x="12309" y="6405"/>
                        <a:pt x="12309" y="5938"/>
                        <a:pt x="12243" y="5471"/>
                      </a:cubicBezTo>
                      <a:cubicBezTo>
                        <a:pt x="11876" y="3870"/>
                        <a:pt x="10141" y="2736"/>
                        <a:pt x="8873" y="2102"/>
                      </a:cubicBezTo>
                      <a:cubicBezTo>
                        <a:pt x="6672" y="968"/>
                        <a:pt x="4203" y="67"/>
                        <a:pt x="1835" y="1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0" name="Google Shape;480;p1"/>
                <p:cNvSpPr/>
                <p:nvPr/>
              </p:nvSpPr>
              <p:spPr>
                <a:xfrm>
                  <a:off x="-6392577" y="3162352"/>
                  <a:ext cx="336622" cy="436716"/>
                </a:xfrm>
                <a:custGeom>
                  <a:rect b="b" l="l" r="r" t="t"/>
                  <a:pathLst>
                    <a:path extrusionOk="0" h="24289" w="18709">
                      <a:moveTo>
                        <a:pt x="1835" y="1"/>
                      </a:moveTo>
                      <a:cubicBezTo>
                        <a:pt x="1668" y="901"/>
                        <a:pt x="1502" y="1735"/>
                        <a:pt x="1235" y="2603"/>
                      </a:cubicBezTo>
                      <a:cubicBezTo>
                        <a:pt x="901" y="3570"/>
                        <a:pt x="634" y="4537"/>
                        <a:pt x="401" y="5538"/>
                      </a:cubicBezTo>
                      <a:cubicBezTo>
                        <a:pt x="201" y="6138"/>
                        <a:pt x="201" y="6772"/>
                        <a:pt x="367" y="7373"/>
                      </a:cubicBezTo>
                      <a:cubicBezTo>
                        <a:pt x="534" y="7840"/>
                        <a:pt x="868" y="8273"/>
                        <a:pt x="1335" y="8540"/>
                      </a:cubicBezTo>
                      <a:cubicBezTo>
                        <a:pt x="1735" y="8840"/>
                        <a:pt x="2169" y="9074"/>
                        <a:pt x="2602" y="9341"/>
                      </a:cubicBezTo>
                      <a:cubicBezTo>
                        <a:pt x="2802" y="9441"/>
                        <a:pt x="2969" y="9641"/>
                        <a:pt x="3003" y="9908"/>
                      </a:cubicBezTo>
                      <a:cubicBezTo>
                        <a:pt x="3003" y="10075"/>
                        <a:pt x="2903" y="10241"/>
                        <a:pt x="2736" y="10308"/>
                      </a:cubicBezTo>
                      <a:cubicBezTo>
                        <a:pt x="2618" y="10347"/>
                        <a:pt x="2513" y="10363"/>
                        <a:pt x="2412" y="10363"/>
                      </a:cubicBezTo>
                      <a:cubicBezTo>
                        <a:pt x="2340" y="10363"/>
                        <a:pt x="2271" y="10355"/>
                        <a:pt x="2202" y="10341"/>
                      </a:cubicBezTo>
                      <a:cubicBezTo>
                        <a:pt x="1980" y="10320"/>
                        <a:pt x="1749" y="10299"/>
                        <a:pt x="1524" y="10299"/>
                      </a:cubicBezTo>
                      <a:cubicBezTo>
                        <a:pt x="1039" y="10299"/>
                        <a:pt x="585" y="10398"/>
                        <a:pt x="334" y="10808"/>
                      </a:cubicBezTo>
                      <a:cubicBezTo>
                        <a:pt x="0" y="11275"/>
                        <a:pt x="0" y="12143"/>
                        <a:pt x="134" y="12776"/>
                      </a:cubicBezTo>
                      <a:cubicBezTo>
                        <a:pt x="301" y="13811"/>
                        <a:pt x="768" y="14811"/>
                        <a:pt x="1468" y="15612"/>
                      </a:cubicBezTo>
                      <a:cubicBezTo>
                        <a:pt x="2469" y="16646"/>
                        <a:pt x="3937" y="16679"/>
                        <a:pt x="5071" y="17446"/>
                      </a:cubicBezTo>
                      <a:cubicBezTo>
                        <a:pt x="4937" y="18114"/>
                        <a:pt x="4137" y="18247"/>
                        <a:pt x="3803" y="18814"/>
                      </a:cubicBezTo>
                      <a:cubicBezTo>
                        <a:pt x="3503" y="19381"/>
                        <a:pt x="3570" y="20082"/>
                        <a:pt x="3970" y="20615"/>
                      </a:cubicBezTo>
                      <a:cubicBezTo>
                        <a:pt x="4670" y="21750"/>
                        <a:pt x="6105" y="22417"/>
                        <a:pt x="7206" y="22884"/>
                      </a:cubicBezTo>
                      <a:cubicBezTo>
                        <a:pt x="8770" y="23586"/>
                        <a:pt x="10519" y="24289"/>
                        <a:pt x="11982" y="24289"/>
                      </a:cubicBezTo>
                      <a:cubicBezTo>
                        <a:pt x="12047" y="24289"/>
                        <a:pt x="12112" y="24288"/>
                        <a:pt x="12176" y="24285"/>
                      </a:cubicBezTo>
                      <a:cubicBezTo>
                        <a:pt x="12309" y="24285"/>
                        <a:pt x="13243" y="24185"/>
                        <a:pt x="13377" y="24151"/>
                      </a:cubicBezTo>
                      <a:cubicBezTo>
                        <a:pt x="14978" y="23551"/>
                        <a:pt x="16112" y="22283"/>
                        <a:pt x="17079" y="20782"/>
                      </a:cubicBezTo>
                      <a:cubicBezTo>
                        <a:pt x="17913" y="19481"/>
                        <a:pt x="18547" y="17046"/>
                        <a:pt x="18680" y="15412"/>
                      </a:cubicBezTo>
                      <a:cubicBezTo>
                        <a:pt x="18708" y="14914"/>
                        <a:pt x="18575" y="12768"/>
                        <a:pt x="17808" y="12768"/>
                      </a:cubicBezTo>
                      <a:cubicBezTo>
                        <a:pt x="17649" y="12768"/>
                        <a:pt x="17463" y="12859"/>
                        <a:pt x="17246" y="13077"/>
                      </a:cubicBezTo>
                      <a:lnTo>
                        <a:pt x="16179" y="14177"/>
                      </a:lnTo>
                      <a:cubicBezTo>
                        <a:pt x="16612" y="12743"/>
                        <a:pt x="17079" y="11275"/>
                        <a:pt x="16979" y="9741"/>
                      </a:cubicBezTo>
                      <a:cubicBezTo>
                        <a:pt x="16946" y="8740"/>
                        <a:pt x="16612" y="7773"/>
                        <a:pt x="16045" y="6972"/>
                      </a:cubicBezTo>
                      <a:cubicBezTo>
                        <a:pt x="15244" y="5963"/>
                        <a:pt x="14443" y="5482"/>
                        <a:pt x="13970" y="5482"/>
                      </a:cubicBezTo>
                      <a:cubicBezTo>
                        <a:pt x="13912" y="5482"/>
                        <a:pt x="13858" y="5490"/>
                        <a:pt x="13810" y="5505"/>
                      </a:cubicBezTo>
                      <a:cubicBezTo>
                        <a:pt x="13644" y="5605"/>
                        <a:pt x="13510" y="5771"/>
                        <a:pt x="13410" y="5938"/>
                      </a:cubicBezTo>
                      <a:lnTo>
                        <a:pt x="12243" y="7639"/>
                      </a:lnTo>
                      <a:cubicBezTo>
                        <a:pt x="12176" y="7706"/>
                        <a:pt x="12142" y="7773"/>
                        <a:pt x="12076" y="7806"/>
                      </a:cubicBezTo>
                      <a:cubicBezTo>
                        <a:pt x="12031" y="7831"/>
                        <a:pt x="11997" y="7842"/>
                        <a:pt x="11971" y="7842"/>
                      </a:cubicBezTo>
                      <a:cubicBezTo>
                        <a:pt x="11822" y="7842"/>
                        <a:pt x="11947" y="7491"/>
                        <a:pt x="11976" y="7406"/>
                      </a:cubicBezTo>
                      <a:cubicBezTo>
                        <a:pt x="12076" y="7206"/>
                        <a:pt x="12142" y="7006"/>
                        <a:pt x="12209" y="6839"/>
                      </a:cubicBezTo>
                      <a:cubicBezTo>
                        <a:pt x="12309" y="6405"/>
                        <a:pt x="12309" y="5938"/>
                        <a:pt x="12243" y="5471"/>
                      </a:cubicBezTo>
                      <a:cubicBezTo>
                        <a:pt x="11876" y="3870"/>
                        <a:pt x="10141" y="2736"/>
                        <a:pt x="8873" y="2102"/>
                      </a:cubicBezTo>
                      <a:cubicBezTo>
                        <a:pt x="6672" y="968"/>
                        <a:pt x="4203" y="67"/>
                        <a:pt x="1835" y="1"/>
                      </a:cubicBezTo>
                      <a:close/>
                    </a:path>
                  </a:pathLst>
                </a:custGeom>
                <a:solidFill>
                  <a:srgbClr val="D9EAD3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1" name="Google Shape;481;p1"/>
                <p:cNvSpPr/>
                <p:nvPr/>
              </p:nvSpPr>
              <p:spPr>
                <a:xfrm>
                  <a:off x="-6326562" y="3193242"/>
                  <a:ext cx="195075" cy="400954"/>
                </a:xfrm>
                <a:custGeom>
                  <a:rect b="b" l="l" r="r" t="t"/>
                  <a:pathLst>
                    <a:path extrusionOk="0" h="22300" w="10842">
                      <a:moveTo>
                        <a:pt x="201" y="1"/>
                      </a:moveTo>
                      <a:cubicBezTo>
                        <a:pt x="151" y="1"/>
                        <a:pt x="101" y="17"/>
                        <a:pt x="67" y="51"/>
                      </a:cubicBezTo>
                      <a:cubicBezTo>
                        <a:pt x="1" y="151"/>
                        <a:pt x="34" y="284"/>
                        <a:pt x="101" y="351"/>
                      </a:cubicBezTo>
                      <a:cubicBezTo>
                        <a:pt x="2036" y="2185"/>
                        <a:pt x="5405" y="8056"/>
                        <a:pt x="7439" y="13827"/>
                      </a:cubicBezTo>
                      <a:cubicBezTo>
                        <a:pt x="5544" y="12285"/>
                        <a:pt x="3186" y="11455"/>
                        <a:pt x="780" y="11455"/>
                      </a:cubicBezTo>
                      <a:cubicBezTo>
                        <a:pt x="687" y="11455"/>
                        <a:pt x="594" y="11456"/>
                        <a:pt x="501" y="11459"/>
                      </a:cubicBezTo>
                      <a:cubicBezTo>
                        <a:pt x="401" y="11459"/>
                        <a:pt x="334" y="11559"/>
                        <a:pt x="368" y="11659"/>
                      </a:cubicBezTo>
                      <a:cubicBezTo>
                        <a:pt x="368" y="11726"/>
                        <a:pt x="434" y="11826"/>
                        <a:pt x="501" y="11859"/>
                      </a:cubicBezTo>
                      <a:lnTo>
                        <a:pt x="601" y="11859"/>
                      </a:lnTo>
                      <a:cubicBezTo>
                        <a:pt x="607" y="11859"/>
                        <a:pt x="734" y="11848"/>
                        <a:pt x="957" y="11848"/>
                      </a:cubicBezTo>
                      <a:cubicBezTo>
                        <a:pt x="1951" y="11848"/>
                        <a:pt x="4867" y="12070"/>
                        <a:pt x="7673" y="14494"/>
                      </a:cubicBezTo>
                      <a:cubicBezTo>
                        <a:pt x="8607" y="17230"/>
                        <a:pt x="9207" y="19898"/>
                        <a:pt x="9174" y="22066"/>
                      </a:cubicBezTo>
                      <a:cubicBezTo>
                        <a:pt x="9174" y="22133"/>
                        <a:pt x="9207" y="22233"/>
                        <a:pt x="9274" y="22267"/>
                      </a:cubicBezTo>
                      <a:cubicBezTo>
                        <a:pt x="9274" y="22267"/>
                        <a:pt x="9307" y="22300"/>
                        <a:pt x="9341" y="22300"/>
                      </a:cubicBezTo>
                      <a:cubicBezTo>
                        <a:pt x="9441" y="22300"/>
                        <a:pt x="9541" y="22200"/>
                        <a:pt x="9541" y="22100"/>
                      </a:cubicBezTo>
                      <a:cubicBezTo>
                        <a:pt x="9574" y="19898"/>
                        <a:pt x="8940" y="17163"/>
                        <a:pt x="8006" y="14394"/>
                      </a:cubicBezTo>
                      <a:cubicBezTo>
                        <a:pt x="8407" y="11992"/>
                        <a:pt x="9341" y="9691"/>
                        <a:pt x="10742" y="7689"/>
                      </a:cubicBezTo>
                      <a:lnTo>
                        <a:pt x="10775" y="7656"/>
                      </a:lnTo>
                      <a:cubicBezTo>
                        <a:pt x="10842" y="7556"/>
                        <a:pt x="10808" y="7423"/>
                        <a:pt x="10742" y="7356"/>
                      </a:cubicBezTo>
                      <a:cubicBezTo>
                        <a:pt x="10716" y="7330"/>
                        <a:pt x="10681" y="7319"/>
                        <a:pt x="10644" y="7319"/>
                      </a:cubicBezTo>
                      <a:cubicBezTo>
                        <a:pt x="10583" y="7319"/>
                        <a:pt x="10516" y="7348"/>
                        <a:pt x="10475" y="7389"/>
                      </a:cubicBezTo>
                      <a:lnTo>
                        <a:pt x="10475" y="7456"/>
                      </a:lnTo>
                      <a:cubicBezTo>
                        <a:pt x="9141" y="9324"/>
                        <a:pt x="8240" y="11459"/>
                        <a:pt x="7773" y="13694"/>
                      </a:cubicBezTo>
                      <a:cubicBezTo>
                        <a:pt x="5671" y="7856"/>
                        <a:pt x="2302" y="1885"/>
                        <a:pt x="334" y="51"/>
                      </a:cubicBezTo>
                      <a:cubicBezTo>
                        <a:pt x="301" y="17"/>
                        <a:pt x="251" y="1"/>
                        <a:pt x="20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2" name="Google Shape;482;p1"/>
                <p:cNvSpPr/>
                <p:nvPr/>
              </p:nvSpPr>
              <p:spPr>
                <a:xfrm>
                  <a:off x="-6224905" y="3283987"/>
                  <a:ext cx="302886" cy="341998"/>
                </a:xfrm>
                <a:custGeom>
                  <a:rect b="b" l="l" r="r" t="t"/>
                  <a:pathLst>
                    <a:path extrusionOk="0" h="19021" w="16834">
                      <a:moveTo>
                        <a:pt x="14640" y="0"/>
                      </a:moveTo>
                      <a:cubicBezTo>
                        <a:pt x="12654" y="0"/>
                        <a:pt x="10652" y="400"/>
                        <a:pt x="8794" y="1175"/>
                      </a:cubicBezTo>
                      <a:cubicBezTo>
                        <a:pt x="7694" y="1575"/>
                        <a:pt x="6126" y="2409"/>
                        <a:pt x="5826" y="3676"/>
                      </a:cubicBezTo>
                      <a:cubicBezTo>
                        <a:pt x="5726" y="4043"/>
                        <a:pt x="5759" y="4410"/>
                        <a:pt x="5859" y="4777"/>
                      </a:cubicBezTo>
                      <a:cubicBezTo>
                        <a:pt x="5892" y="4944"/>
                        <a:pt x="5959" y="5077"/>
                        <a:pt x="6059" y="5244"/>
                      </a:cubicBezTo>
                      <a:cubicBezTo>
                        <a:pt x="6087" y="5329"/>
                        <a:pt x="6212" y="5607"/>
                        <a:pt x="6085" y="5607"/>
                      </a:cubicBezTo>
                      <a:cubicBezTo>
                        <a:pt x="6063" y="5607"/>
                        <a:pt x="6033" y="5598"/>
                        <a:pt x="5992" y="5578"/>
                      </a:cubicBezTo>
                      <a:cubicBezTo>
                        <a:pt x="5926" y="5544"/>
                        <a:pt x="5859" y="5478"/>
                        <a:pt x="5826" y="5444"/>
                      </a:cubicBezTo>
                      <a:lnTo>
                        <a:pt x="4758" y="3943"/>
                      </a:lnTo>
                      <a:cubicBezTo>
                        <a:pt x="4658" y="3810"/>
                        <a:pt x="4525" y="3676"/>
                        <a:pt x="4391" y="3576"/>
                      </a:cubicBezTo>
                      <a:cubicBezTo>
                        <a:pt x="4333" y="3555"/>
                        <a:pt x="4262" y="3544"/>
                        <a:pt x="4182" y="3544"/>
                      </a:cubicBezTo>
                      <a:cubicBezTo>
                        <a:pt x="3760" y="3544"/>
                        <a:pt x="3063" y="3853"/>
                        <a:pt x="2390" y="4610"/>
                      </a:cubicBezTo>
                      <a:cubicBezTo>
                        <a:pt x="1856" y="5211"/>
                        <a:pt x="1556" y="5978"/>
                        <a:pt x="1523" y="6779"/>
                      </a:cubicBezTo>
                      <a:cubicBezTo>
                        <a:pt x="1456" y="8013"/>
                        <a:pt x="1856" y="9247"/>
                        <a:pt x="2256" y="10415"/>
                      </a:cubicBezTo>
                      <a:lnTo>
                        <a:pt x="1289" y="9447"/>
                      </a:lnTo>
                      <a:cubicBezTo>
                        <a:pt x="1088" y="9246"/>
                        <a:pt x="916" y="9162"/>
                        <a:pt x="771" y="9162"/>
                      </a:cubicBezTo>
                      <a:cubicBezTo>
                        <a:pt x="124" y="9162"/>
                        <a:pt x="0" y="10840"/>
                        <a:pt x="55" y="11249"/>
                      </a:cubicBezTo>
                      <a:cubicBezTo>
                        <a:pt x="222" y="12850"/>
                        <a:pt x="722" y="14384"/>
                        <a:pt x="1523" y="15752"/>
                      </a:cubicBezTo>
                      <a:cubicBezTo>
                        <a:pt x="2390" y="17053"/>
                        <a:pt x="3391" y="18154"/>
                        <a:pt x="4858" y="18754"/>
                      </a:cubicBezTo>
                      <a:cubicBezTo>
                        <a:pt x="4958" y="18821"/>
                        <a:pt x="5826" y="18954"/>
                        <a:pt x="5926" y="18987"/>
                      </a:cubicBezTo>
                      <a:cubicBezTo>
                        <a:pt x="6105" y="19010"/>
                        <a:pt x="6291" y="19020"/>
                        <a:pt x="6481" y="19020"/>
                      </a:cubicBezTo>
                      <a:cubicBezTo>
                        <a:pt x="7705" y="19020"/>
                        <a:pt x="9125" y="18591"/>
                        <a:pt x="10396" y="18187"/>
                      </a:cubicBezTo>
                      <a:cubicBezTo>
                        <a:pt x="11363" y="17887"/>
                        <a:pt x="12664" y="17453"/>
                        <a:pt x="13298" y="16619"/>
                      </a:cubicBezTo>
                      <a:cubicBezTo>
                        <a:pt x="13631" y="16185"/>
                        <a:pt x="13698" y="15618"/>
                        <a:pt x="13431" y="15118"/>
                      </a:cubicBezTo>
                      <a:cubicBezTo>
                        <a:pt x="13131" y="14651"/>
                        <a:pt x="12430" y="14484"/>
                        <a:pt x="12264" y="13917"/>
                      </a:cubicBezTo>
                      <a:cubicBezTo>
                        <a:pt x="13298" y="13383"/>
                        <a:pt x="14632" y="13483"/>
                        <a:pt x="15499" y="12716"/>
                      </a:cubicBezTo>
                      <a:cubicBezTo>
                        <a:pt x="16133" y="12116"/>
                        <a:pt x="16533" y="11349"/>
                        <a:pt x="16700" y="10515"/>
                      </a:cubicBezTo>
                      <a:cubicBezTo>
                        <a:pt x="16833" y="9948"/>
                        <a:pt x="16767" y="9381"/>
                        <a:pt x="16500" y="8880"/>
                      </a:cubicBezTo>
                      <a:cubicBezTo>
                        <a:pt x="16166" y="8380"/>
                        <a:pt x="15432" y="8380"/>
                        <a:pt x="14832" y="8380"/>
                      </a:cubicBezTo>
                      <a:cubicBezTo>
                        <a:pt x="14665" y="8380"/>
                        <a:pt x="14498" y="8380"/>
                        <a:pt x="14365" y="8313"/>
                      </a:cubicBezTo>
                      <a:cubicBezTo>
                        <a:pt x="14198" y="8246"/>
                        <a:pt x="14098" y="8113"/>
                        <a:pt x="14098" y="7946"/>
                      </a:cubicBezTo>
                      <a:cubicBezTo>
                        <a:pt x="14098" y="7746"/>
                        <a:pt x="14298" y="7613"/>
                        <a:pt x="14465" y="7513"/>
                      </a:cubicBezTo>
                      <a:cubicBezTo>
                        <a:pt x="14865" y="7346"/>
                        <a:pt x="15266" y="7179"/>
                        <a:pt x="15633" y="6979"/>
                      </a:cubicBezTo>
                      <a:cubicBezTo>
                        <a:pt x="16000" y="6779"/>
                        <a:pt x="16300" y="6478"/>
                        <a:pt x="16467" y="6078"/>
                      </a:cubicBezTo>
                      <a:cubicBezTo>
                        <a:pt x="16600" y="5578"/>
                        <a:pt x="16600" y="5077"/>
                        <a:pt x="16433" y="4610"/>
                      </a:cubicBezTo>
                      <a:cubicBezTo>
                        <a:pt x="16200" y="3777"/>
                        <a:pt x="15966" y="2943"/>
                        <a:pt x="15666" y="2142"/>
                      </a:cubicBezTo>
                      <a:cubicBezTo>
                        <a:pt x="15432" y="1442"/>
                        <a:pt x="15232" y="741"/>
                        <a:pt x="15099" y="7"/>
                      </a:cubicBezTo>
                      <a:cubicBezTo>
                        <a:pt x="14946" y="2"/>
                        <a:pt x="14793" y="0"/>
                        <a:pt x="14640" y="0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483;p1"/>
                <p:cNvSpPr/>
                <p:nvPr/>
              </p:nvSpPr>
              <p:spPr>
                <a:xfrm>
                  <a:off x="-6224905" y="3283987"/>
                  <a:ext cx="302886" cy="341998"/>
                </a:xfrm>
                <a:custGeom>
                  <a:rect b="b" l="l" r="r" t="t"/>
                  <a:pathLst>
                    <a:path extrusionOk="0" h="19021" w="16834">
                      <a:moveTo>
                        <a:pt x="14640" y="0"/>
                      </a:moveTo>
                      <a:cubicBezTo>
                        <a:pt x="12654" y="0"/>
                        <a:pt x="10652" y="400"/>
                        <a:pt x="8794" y="1175"/>
                      </a:cubicBezTo>
                      <a:cubicBezTo>
                        <a:pt x="7694" y="1575"/>
                        <a:pt x="6126" y="2409"/>
                        <a:pt x="5826" y="3676"/>
                      </a:cubicBezTo>
                      <a:cubicBezTo>
                        <a:pt x="5726" y="4043"/>
                        <a:pt x="5759" y="4410"/>
                        <a:pt x="5859" y="4777"/>
                      </a:cubicBezTo>
                      <a:cubicBezTo>
                        <a:pt x="5892" y="4944"/>
                        <a:pt x="5959" y="5077"/>
                        <a:pt x="6059" y="5244"/>
                      </a:cubicBezTo>
                      <a:cubicBezTo>
                        <a:pt x="6087" y="5329"/>
                        <a:pt x="6212" y="5607"/>
                        <a:pt x="6085" y="5607"/>
                      </a:cubicBezTo>
                      <a:cubicBezTo>
                        <a:pt x="6063" y="5607"/>
                        <a:pt x="6033" y="5598"/>
                        <a:pt x="5992" y="5578"/>
                      </a:cubicBezTo>
                      <a:cubicBezTo>
                        <a:pt x="5926" y="5544"/>
                        <a:pt x="5859" y="5478"/>
                        <a:pt x="5826" y="5444"/>
                      </a:cubicBezTo>
                      <a:lnTo>
                        <a:pt x="4758" y="3943"/>
                      </a:lnTo>
                      <a:cubicBezTo>
                        <a:pt x="4658" y="3810"/>
                        <a:pt x="4525" y="3676"/>
                        <a:pt x="4391" y="3576"/>
                      </a:cubicBezTo>
                      <a:cubicBezTo>
                        <a:pt x="4333" y="3555"/>
                        <a:pt x="4262" y="3544"/>
                        <a:pt x="4182" y="3544"/>
                      </a:cubicBezTo>
                      <a:cubicBezTo>
                        <a:pt x="3760" y="3544"/>
                        <a:pt x="3063" y="3853"/>
                        <a:pt x="2390" y="4610"/>
                      </a:cubicBezTo>
                      <a:cubicBezTo>
                        <a:pt x="1856" y="5211"/>
                        <a:pt x="1556" y="5978"/>
                        <a:pt x="1523" y="6779"/>
                      </a:cubicBezTo>
                      <a:cubicBezTo>
                        <a:pt x="1456" y="8013"/>
                        <a:pt x="1856" y="9247"/>
                        <a:pt x="2256" y="10415"/>
                      </a:cubicBezTo>
                      <a:lnTo>
                        <a:pt x="1289" y="9447"/>
                      </a:lnTo>
                      <a:cubicBezTo>
                        <a:pt x="1088" y="9246"/>
                        <a:pt x="916" y="9162"/>
                        <a:pt x="771" y="9162"/>
                      </a:cubicBezTo>
                      <a:cubicBezTo>
                        <a:pt x="124" y="9162"/>
                        <a:pt x="0" y="10840"/>
                        <a:pt x="55" y="11249"/>
                      </a:cubicBezTo>
                      <a:cubicBezTo>
                        <a:pt x="222" y="12850"/>
                        <a:pt x="722" y="14384"/>
                        <a:pt x="1523" y="15752"/>
                      </a:cubicBezTo>
                      <a:cubicBezTo>
                        <a:pt x="2390" y="17053"/>
                        <a:pt x="3391" y="18154"/>
                        <a:pt x="4858" y="18754"/>
                      </a:cubicBezTo>
                      <a:cubicBezTo>
                        <a:pt x="4958" y="18821"/>
                        <a:pt x="5826" y="18954"/>
                        <a:pt x="5926" y="18987"/>
                      </a:cubicBezTo>
                      <a:cubicBezTo>
                        <a:pt x="6105" y="19010"/>
                        <a:pt x="6291" y="19020"/>
                        <a:pt x="6481" y="19020"/>
                      </a:cubicBezTo>
                      <a:cubicBezTo>
                        <a:pt x="7705" y="19020"/>
                        <a:pt x="9125" y="18591"/>
                        <a:pt x="10396" y="18187"/>
                      </a:cubicBezTo>
                      <a:cubicBezTo>
                        <a:pt x="11363" y="17887"/>
                        <a:pt x="12664" y="17453"/>
                        <a:pt x="13298" y="16619"/>
                      </a:cubicBezTo>
                      <a:cubicBezTo>
                        <a:pt x="13631" y="16185"/>
                        <a:pt x="13698" y="15618"/>
                        <a:pt x="13431" y="15118"/>
                      </a:cubicBezTo>
                      <a:cubicBezTo>
                        <a:pt x="13131" y="14651"/>
                        <a:pt x="12430" y="14484"/>
                        <a:pt x="12264" y="13917"/>
                      </a:cubicBezTo>
                      <a:cubicBezTo>
                        <a:pt x="13298" y="13383"/>
                        <a:pt x="14632" y="13483"/>
                        <a:pt x="15499" y="12716"/>
                      </a:cubicBezTo>
                      <a:cubicBezTo>
                        <a:pt x="16133" y="12116"/>
                        <a:pt x="16533" y="11349"/>
                        <a:pt x="16700" y="10515"/>
                      </a:cubicBezTo>
                      <a:cubicBezTo>
                        <a:pt x="16833" y="9948"/>
                        <a:pt x="16767" y="9381"/>
                        <a:pt x="16500" y="8880"/>
                      </a:cubicBezTo>
                      <a:cubicBezTo>
                        <a:pt x="16166" y="8380"/>
                        <a:pt x="15432" y="8380"/>
                        <a:pt x="14832" y="8380"/>
                      </a:cubicBezTo>
                      <a:cubicBezTo>
                        <a:pt x="14665" y="8380"/>
                        <a:pt x="14498" y="8380"/>
                        <a:pt x="14365" y="8313"/>
                      </a:cubicBezTo>
                      <a:cubicBezTo>
                        <a:pt x="14198" y="8246"/>
                        <a:pt x="14098" y="8113"/>
                        <a:pt x="14098" y="7946"/>
                      </a:cubicBezTo>
                      <a:cubicBezTo>
                        <a:pt x="14098" y="7746"/>
                        <a:pt x="14298" y="7613"/>
                        <a:pt x="14465" y="7513"/>
                      </a:cubicBezTo>
                      <a:cubicBezTo>
                        <a:pt x="14865" y="7346"/>
                        <a:pt x="15266" y="7179"/>
                        <a:pt x="15633" y="6979"/>
                      </a:cubicBezTo>
                      <a:cubicBezTo>
                        <a:pt x="16000" y="6779"/>
                        <a:pt x="16300" y="6478"/>
                        <a:pt x="16467" y="6078"/>
                      </a:cubicBezTo>
                      <a:cubicBezTo>
                        <a:pt x="16600" y="5578"/>
                        <a:pt x="16600" y="5077"/>
                        <a:pt x="16433" y="4610"/>
                      </a:cubicBezTo>
                      <a:cubicBezTo>
                        <a:pt x="16200" y="3777"/>
                        <a:pt x="15966" y="2943"/>
                        <a:pt x="15666" y="2142"/>
                      </a:cubicBezTo>
                      <a:cubicBezTo>
                        <a:pt x="15432" y="1442"/>
                        <a:pt x="15232" y="741"/>
                        <a:pt x="15099" y="7"/>
                      </a:cubicBezTo>
                      <a:cubicBezTo>
                        <a:pt x="14946" y="2"/>
                        <a:pt x="14793" y="0"/>
                        <a:pt x="14640" y="0"/>
                      </a:cubicBezTo>
                      <a:close/>
                    </a:path>
                  </a:pathLst>
                </a:custGeom>
                <a:solidFill>
                  <a:srgbClr val="D9EAD3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4" name="Google Shape;484;p1"/>
                <p:cNvSpPr/>
                <p:nvPr/>
              </p:nvSpPr>
              <p:spPr>
                <a:xfrm>
                  <a:off x="-6158476" y="3305904"/>
                  <a:ext cx="174635" cy="313481"/>
                </a:xfrm>
                <a:custGeom>
                  <a:rect b="b" l="l" r="r" t="t"/>
                  <a:pathLst>
                    <a:path extrusionOk="0" h="17435" w="9706">
                      <a:moveTo>
                        <a:pt x="9525" y="0"/>
                      </a:moveTo>
                      <a:cubicBezTo>
                        <a:pt x="9488" y="0"/>
                        <a:pt x="9447" y="9"/>
                        <a:pt x="9405" y="22"/>
                      </a:cubicBezTo>
                      <a:cubicBezTo>
                        <a:pt x="7671" y="1423"/>
                        <a:pt x="4669" y="5993"/>
                        <a:pt x="2834" y="10597"/>
                      </a:cubicBezTo>
                      <a:cubicBezTo>
                        <a:pt x="2367" y="8695"/>
                        <a:pt x="1533" y="6894"/>
                        <a:pt x="399" y="5326"/>
                      </a:cubicBezTo>
                      <a:lnTo>
                        <a:pt x="366" y="5259"/>
                      </a:lnTo>
                      <a:cubicBezTo>
                        <a:pt x="330" y="5215"/>
                        <a:pt x="285" y="5197"/>
                        <a:pt x="241" y="5197"/>
                      </a:cubicBezTo>
                      <a:cubicBezTo>
                        <a:pt x="119" y="5197"/>
                        <a:pt x="1" y="5337"/>
                        <a:pt x="99" y="5460"/>
                      </a:cubicBezTo>
                      <a:lnTo>
                        <a:pt x="132" y="5493"/>
                      </a:lnTo>
                      <a:cubicBezTo>
                        <a:pt x="1366" y="7161"/>
                        <a:pt x="2234" y="9096"/>
                        <a:pt x="2634" y="11130"/>
                      </a:cubicBezTo>
                      <a:cubicBezTo>
                        <a:pt x="1800" y="13332"/>
                        <a:pt x="1266" y="15500"/>
                        <a:pt x="1300" y="17268"/>
                      </a:cubicBezTo>
                      <a:cubicBezTo>
                        <a:pt x="1300" y="17368"/>
                        <a:pt x="1400" y="17435"/>
                        <a:pt x="1466" y="17435"/>
                      </a:cubicBezTo>
                      <a:lnTo>
                        <a:pt x="1567" y="17435"/>
                      </a:lnTo>
                      <a:cubicBezTo>
                        <a:pt x="1600" y="17402"/>
                        <a:pt x="1633" y="17335"/>
                        <a:pt x="1633" y="17268"/>
                      </a:cubicBezTo>
                      <a:cubicBezTo>
                        <a:pt x="1600" y="15534"/>
                        <a:pt x="2134" y="13399"/>
                        <a:pt x="2934" y="11230"/>
                      </a:cubicBezTo>
                      <a:cubicBezTo>
                        <a:pt x="4537" y="10143"/>
                        <a:pt x="6410" y="9546"/>
                        <a:pt x="8321" y="9546"/>
                      </a:cubicBezTo>
                      <a:cubicBezTo>
                        <a:pt x="8637" y="9546"/>
                        <a:pt x="8955" y="9563"/>
                        <a:pt x="9272" y="9596"/>
                      </a:cubicBezTo>
                      <a:cubicBezTo>
                        <a:pt x="9289" y="9613"/>
                        <a:pt x="9305" y="9621"/>
                        <a:pt x="9318" y="9621"/>
                      </a:cubicBezTo>
                      <a:cubicBezTo>
                        <a:pt x="9330" y="9621"/>
                        <a:pt x="9339" y="9613"/>
                        <a:pt x="9339" y="9596"/>
                      </a:cubicBezTo>
                      <a:cubicBezTo>
                        <a:pt x="9506" y="9563"/>
                        <a:pt x="9506" y="9329"/>
                        <a:pt x="9339" y="9296"/>
                      </a:cubicBezTo>
                      <a:cubicBezTo>
                        <a:pt x="8991" y="9258"/>
                        <a:pt x="8643" y="9240"/>
                        <a:pt x="8295" y="9240"/>
                      </a:cubicBezTo>
                      <a:cubicBezTo>
                        <a:pt x="6474" y="9240"/>
                        <a:pt x="4675" y="9750"/>
                        <a:pt x="3134" y="10730"/>
                      </a:cubicBezTo>
                      <a:cubicBezTo>
                        <a:pt x="4936" y="6160"/>
                        <a:pt x="7904" y="1624"/>
                        <a:pt x="9639" y="289"/>
                      </a:cubicBezTo>
                      <a:cubicBezTo>
                        <a:pt x="9706" y="256"/>
                        <a:pt x="9706" y="122"/>
                        <a:pt x="9639" y="56"/>
                      </a:cubicBezTo>
                      <a:cubicBezTo>
                        <a:pt x="9619" y="17"/>
                        <a:pt x="9577" y="0"/>
                        <a:pt x="95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5" name="Google Shape;485;p1"/>
                <p:cNvSpPr/>
                <p:nvPr/>
              </p:nvSpPr>
              <p:spPr>
                <a:xfrm>
                  <a:off x="-5995860" y="1300559"/>
                  <a:ext cx="1047325" cy="2707015"/>
                </a:xfrm>
                <a:custGeom>
                  <a:rect b="b" l="l" r="r" t="t"/>
                  <a:pathLst>
                    <a:path extrusionOk="0" h="150557" w="58209">
                      <a:moveTo>
                        <a:pt x="53749" y="0"/>
                      </a:moveTo>
                      <a:cubicBezTo>
                        <a:pt x="52799" y="0"/>
                        <a:pt x="51808" y="227"/>
                        <a:pt x="51037" y="675"/>
                      </a:cubicBezTo>
                      <a:lnTo>
                        <a:pt x="2469" y="28728"/>
                      </a:lnTo>
                      <a:cubicBezTo>
                        <a:pt x="1001" y="29562"/>
                        <a:pt x="67" y="31097"/>
                        <a:pt x="1" y="32765"/>
                      </a:cubicBezTo>
                      <a:lnTo>
                        <a:pt x="1" y="145746"/>
                      </a:lnTo>
                      <a:cubicBezTo>
                        <a:pt x="1" y="147413"/>
                        <a:pt x="1035" y="149315"/>
                        <a:pt x="2302" y="150049"/>
                      </a:cubicBezTo>
                      <a:cubicBezTo>
                        <a:pt x="2889" y="150388"/>
                        <a:pt x="3675" y="150556"/>
                        <a:pt x="4494" y="150556"/>
                      </a:cubicBezTo>
                      <a:cubicBezTo>
                        <a:pt x="5443" y="150556"/>
                        <a:pt x="6435" y="150330"/>
                        <a:pt x="7206" y="149882"/>
                      </a:cubicBezTo>
                      <a:lnTo>
                        <a:pt x="55607" y="121928"/>
                      </a:lnTo>
                      <a:cubicBezTo>
                        <a:pt x="57141" y="120928"/>
                        <a:pt x="58109" y="119260"/>
                        <a:pt x="58209" y="117425"/>
                      </a:cubicBezTo>
                      <a:lnTo>
                        <a:pt x="58209" y="4845"/>
                      </a:lnTo>
                      <a:cubicBezTo>
                        <a:pt x="58209" y="3177"/>
                        <a:pt x="57175" y="1242"/>
                        <a:pt x="55940" y="508"/>
                      </a:cubicBezTo>
                      <a:cubicBezTo>
                        <a:pt x="55354" y="169"/>
                        <a:pt x="54567" y="0"/>
                        <a:pt x="537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" name="Google Shape;486;p1"/>
                <p:cNvSpPr/>
                <p:nvPr/>
              </p:nvSpPr>
              <p:spPr>
                <a:xfrm>
                  <a:off x="-5995266" y="1850082"/>
                  <a:ext cx="117653" cy="2157474"/>
                </a:xfrm>
                <a:custGeom>
                  <a:rect b="b" l="l" r="r" t="t"/>
                  <a:pathLst>
                    <a:path extrusionOk="0" h="119993" w="6539">
                      <a:moveTo>
                        <a:pt x="635" y="0"/>
                      </a:moveTo>
                      <a:cubicBezTo>
                        <a:pt x="234" y="667"/>
                        <a:pt x="1" y="1434"/>
                        <a:pt x="1" y="2235"/>
                      </a:cubicBezTo>
                      <a:lnTo>
                        <a:pt x="1" y="115149"/>
                      </a:lnTo>
                      <a:cubicBezTo>
                        <a:pt x="1" y="116817"/>
                        <a:pt x="1035" y="118752"/>
                        <a:pt x="2269" y="119486"/>
                      </a:cubicBezTo>
                      <a:cubicBezTo>
                        <a:pt x="2859" y="119825"/>
                        <a:pt x="3640" y="119992"/>
                        <a:pt x="4454" y="119992"/>
                      </a:cubicBezTo>
                      <a:cubicBezTo>
                        <a:pt x="5159" y="119992"/>
                        <a:pt x="5888" y="119867"/>
                        <a:pt x="6539" y="119619"/>
                      </a:cubicBezTo>
                      <a:lnTo>
                        <a:pt x="6539" y="119619"/>
                      </a:lnTo>
                      <a:cubicBezTo>
                        <a:pt x="6209" y="119740"/>
                        <a:pt x="5894" y="119799"/>
                        <a:pt x="5601" y="119799"/>
                      </a:cubicBezTo>
                      <a:cubicBezTo>
                        <a:pt x="4444" y="119799"/>
                        <a:pt x="3637" y="118881"/>
                        <a:pt x="3637" y="117284"/>
                      </a:cubicBezTo>
                      <a:lnTo>
                        <a:pt x="3637" y="5404"/>
                      </a:lnTo>
                      <a:cubicBezTo>
                        <a:pt x="3704" y="4270"/>
                        <a:pt x="4104" y="3236"/>
                        <a:pt x="4838" y="2368"/>
                      </a:cubicBezTo>
                      <a:lnTo>
                        <a:pt x="635" y="0"/>
                      </a:ln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" name="Google Shape;487;p1"/>
                <p:cNvSpPr/>
                <p:nvPr/>
              </p:nvSpPr>
              <p:spPr>
                <a:xfrm>
                  <a:off x="-5995266" y="1850082"/>
                  <a:ext cx="117653" cy="2157474"/>
                </a:xfrm>
                <a:custGeom>
                  <a:rect b="b" l="l" r="r" t="t"/>
                  <a:pathLst>
                    <a:path extrusionOk="0" h="119993" w="6539">
                      <a:moveTo>
                        <a:pt x="635" y="0"/>
                      </a:moveTo>
                      <a:cubicBezTo>
                        <a:pt x="234" y="667"/>
                        <a:pt x="1" y="1434"/>
                        <a:pt x="1" y="2235"/>
                      </a:cubicBezTo>
                      <a:lnTo>
                        <a:pt x="1" y="115149"/>
                      </a:lnTo>
                      <a:cubicBezTo>
                        <a:pt x="1" y="116817"/>
                        <a:pt x="1035" y="118752"/>
                        <a:pt x="2269" y="119486"/>
                      </a:cubicBezTo>
                      <a:cubicBezTo>
                        <a:pt x="2859" y="119825"/>
                        <a:pt x="3640" y="119992"/>
                        <a:pt x="4454" y="119992"/>
                      </a:cubicBezTo>
                      <a:cubicBezTo>
                        <a:pt x="5159" y="119992"/>
                        <a:pt x="5888" y="119867"/>
                        <a:pt x="6539" y="119619"/>
                      </a:cubicBezTo>
                      <a:lnTo>
                        <a:pt x="6539" y="119619"/>
                      </a:lnTo>
                      <a:cubicBezTo>
                        <a:pt x="6209" y="119740"/>
                        <a:pt x="5894" y="119799"/>
                        <a:pt x="5601" y="119799"/>
                      </a:cubicBezTo>
                      <a:cubicBezTo>
                        <a:pt x="4444" y="119799"/>
                        <a:pt x="3637" y="118881"/>
                        <a:pt x="3637" y="117284"/>
                      </a:cubicBezTo>
                      <a:lnTo>
                        <a:pt x="3637" y="5404"/>
                      </a:lnTo>
                      <a:cubicBezTo>
                        <a:pt x="3704" y="4270"/>
                        <a:pt x="4104" y="3236"/>
                        <a:pt x="4838" y="2368"/>
                      </a:cubicBezTo>
                      <a:lnTo>
                        <a:pt x="63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" name="Google Shape;488;p1"/>
                <p:cNvSpPr/>
                <p:nvPr/>
              </p:nvSpPr>
              <p:spPr>
                <a:xfrm>
                  <a:off x="-5929846" y="1354211"/>
                  <a:ext cx="981311" cy="2649928"/>
                </a:xfrm>
                <a:custGeom>
                  <a:rect b="b" l="l" r="r" t="t"/>
                  <a:pathLst>
                    <a:path extrusionOk="0" h="147382" w="54540">
                      <a:moveTo>
                        <a:pt x="53104" y="1"/>
                      </a:moveTo>
                      <a:cubicBezTo>
                        <a:pt x="52753" y="1"/>
                        <a:pt x="52357" y="116"/>
                        <a:pt x="51938" y="360"/>
                      </a:cubicBezTo>
                      <a:lnTo>
                        <a:pt x="2302" y="29013"/>
                      </a:lnTo>
                      <a:cubicBezTo>
                        <a:pt x="935" y="29881"/>
                        <a:pt x="68" y="31382"/>
                        <a:pt x="1" y="32983"/>
                      </a:cubicBezTo>
                      <a:lnTo>
                        <a:pt x="1" y="144863"/>
                      </a:lnTo>
                      <a:cubicBezTo>
                        <a:pt x="1" y="146450"/>
                        <a:pt x="792" y="147381"/>
                        <a:pt x="1955" y="147381"/>
                      </a:cubicBezTo>
                      <a:cubicBezTo>
                        <a:pt x="2430" y="147381"/>
                        <a:pt x="2966" y="147226"/>
                        <a:pt x="3537" y="146898"/>
                      </a:cubicBezTo>
                      <a:lnTo>
                        <a:pt x="51938" y="118944"/>
                      </a:lnTo>
                      <a:cubicBezTo>
                        <a:pt x="53472" y="117944"/>
                        <a:pt x="54440" y="116276"/>
                        <a:pt x="54540" y="114441"/>
                      </a:cubicBezTo>
                      <a:lnTo>
                        <a:pt x="54540" y="1861"/>
                      </a:lnTo>
                      <a:cubicBezTo>
                        <a:pt x="54540" y="680"/>
                        <a:pt x="53955" y="1"/>
                        <a:pt x="5310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" name="Google Shape;489;p1"/>
                <p:cNvSpPr/>
                <p:nvPr/>
              </p:nvSpPr>
              <p:spPr>
                <a:xfrm>
                  <a:off x="-5901040" y="1515888"/>
                  <a:ext cx="912292" cy="2395439"/>
                </a:xfrm>
                <a:custGeom>
                  <a:rect b="b" l="l" r="r" t="t"/>
                  <a:pathLst>
                    <a:path extrusionOk="0" h="133228" w="50704">
                      <a:moveTo>
                        <a:pt x="49307" y="1"/>
                      </a:moveTo>
                      <a:cubicBezTo>
                        <a:pt x="48973" y="1"/>
                        <a:pt x="48597" y="109"/>
                        <a:pt x="48202" y="341"/>
                      </a:cubicBezTo>
                      <a:lnTo>
                        <a:pt x="2469" y="26760"/>
                      </a:lnTo>
                      <a:cubicBezTo>
                        <a:pt x="1002" y="27694"/>
                        <a:pt x="101" y="29295"/>
                        <a:pt x="1" y="31029"/>
                      </a:cubicBezTo>
                      <a:lnTo>
                        <a:pt x="1" y="131468"/>
                      </a:lnTo>
                      <a:cubicBezTo>
                        <a:pt x="1" y="132585"/>
                        <a:pt x="560" y="133228"/>
                        <a:pt x="1375" y="133228"/>
                      </a:cubicBezTo>
                      <a:cubicBezTo>
                        <a:pt x="1705" y="133228"/>
                        <a:pt x="2076" y="133123"/>
                        <a:pt x="2469" y="132902"/>
                      </a:cubicBezTo>
                      <a:lnTo>
                        <a:pt x="48202" y="106483"/>
                      </a:lnTo>
                      <a:cubicBezTo>
                        <a:pt x="49670" y="105516"/>
                        <a:pt x="50604" y="103915"/>
                        <a:pt x="50704" y="102180"/>
                      </a:cubicBezTo>
                      <a:lnTo>
                        <a:pt x="50704" y="1775"/>
                      </a:lnTo>
                      <a:cubicBezTo>
                        <a:pt x="50704" y="660"/>
                        <a:pt x="50130" y="1"/>
                        <a:pt x="4930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" name="Google Shape;490;p1"/>
                <p:cNvSpPr/>
                <p:nvPr/>
              </p:nvSpPr>
              <p:spPr>
                <a:xfrm>
                  <a:off x="-5901040" y="1535791"/>
                  <a:ext cx="843884" cy="2306115"/>
                </a:xfrm>
                <a:custGeom>
                  <a:rect b="b" l="l" r="r" t="t"/>
                  <a:pathLst>
                    <a:path extrusionOk="0" h="128260" w="46902">
                      <a:moveTo>
                        <a:pt x="46901" y="1"/>
                      </a:moveTo>
                      <a:lnTo>
                        <a:pt x="2469" y="25653"/>
                      </a:lnTo>
                      <a:cubicBezTo>
                        <a:pt x="1002" y="26587"/>
                        <a:pt x="101" y="28188"/>
                        <a:pt x="1" y="29922"/>
                      </a:cubicBezTo>
                      <a:lnTo>
                        <a:pt x="1" y="128259"/>
                      </a:lnTo>
                      <a:lnTo>
                        <a:pt x="44433" y="102608"/>
                      </a:lnTo>
                      <a:cubicBezTo>
                        <a:pt x="45900" y="101674"/>
                        <a:pt x="46801" y="100073"/>
                        <a:pt x="46901" y="98338"/>
                      </a:cubicBezTo>
                      <a:lnTo>
                        <a:pt x="46901" y="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" name="Google Shape;491;p1"/>
                <p:cNvSpPr/>
                <p:nvPr/>
              </p:nvSpPr>
              <p:spPr>
                <a:xfrm>
                  <a:off x="-5680113" y="1635634"/>
                  <a:ext cx="165063" cy="114173"/>
                </a:xfrm>
                <a:custGeom>
                  <a:rect b="b" l="l" r="r" t="t"/>
                  <a:pathLst>
                    <a:path extrusionOk="0" h="6350" w="9174">
                      <a:moveTo>
                        <a:pt x="8739" y="0"/>
                      </a:moveTo>
                      <a:cubicBezTo>
                        <a:pt x="8629" y="0"/>
                        <a:pt x="8504" y="38"/>
                        <a:pt x="8373" y="119"/>
                      </a:cubicBezTo>
                      <a:lnTo>
                        <a:pt x="834" y="4488"/>
                      </a:lnTo>
                      <a:cubicBezTo>
                        <a:pt x="367" y="4755"/>
                        <a:pt x="67" y="5256"/>
                        <a:pt x="0" y="5823"/>
                      </a:cubicBezTo>
                      <a:cubicBezTo>
                        <a:pt x="0" y="6163"/>
                        <a:pt x="170" y="6349"/>
                        <a:pt x="426" y="6349"/>
                      </a:cubicBezTo>
                      <a:cubicBezTo>
                        <a:pt x="546" y="6349"/>
                        <a:pt x="685" y="6308"/>
                        <a:pt x="834" y="6223"/>
                      </a:cubicBezTo>
                      <a:lnTo>
                        <a:pt x="8373" y="1887"/>
                      </a:lnTo>
                      <a:cubicBezTo>
                        <a:pt x="8840" y="1586"/>
                        <a:pt x="9140" y="1086"/>
                        <a:pt x="9173" y="552"/>
                      </a:cubicBezTo>
                      <a:cubicBezTo>
                        <a:pt x="9173" y="203"/>
                        <a:pt x="8995" y="0"/>
                        <a:pt x="873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" name="Google Shape;492;p1"/>
                <p:cNvSpPr/>
                <p:nvPr/>
              </p:nvSpPr>
              <p:spPr>
                <a:xfrm>
                  <a:off x="-5446643" y="1579627"/>
                  <a:ext cx="27618" cy="35690"/>
                </a:xfrm>
                <a:custGeom>
                  <a:rect b="b" l="l" r="r" t="t"/>
                  <a:pathLst>
                    <a:path extrusionOk="0" h="1985" w="1535">
                      <a:moveTo>
                        <a:pt x="1104" y="1"/>
                      </a:moveTo>
                      <a:cubicBezTo>
                        <a:pt x="1003" y="1"/>
                        <a:pt x="889" y="32"/>
                        <a:pt x="767" y="98"/>
                      </a:cubicBezTo>
                      <a:cubicBezTo>
                        <a:pt x="334" y="398"/>
                        <a:pt x="33" y="899"/>
                        <a:pt x="0" y="1432"/>
                      </a:cubicBezTo>
                      <a:cubicBezTo>
                        <a:pt x="0" y="1782"/>
                        <a:pt x="179" y="1985"/>
                        <a:pt x="423" y="1985"/>
                      </a:cubicBezTo>
                      <a:cubicBezTo>
                        <a:pt x="529" y="1985"/>
                        <a:pt x="646" y="1947"/>
                        <a:pt x="767" y="1866"/>
                      </a:cubicBezTo>
                      <a:cubicBezTo>
                        <a:pt x="1234" y="1599"/>
                        <a:pt x="1501" y="1099"/>
                        <a:pt x="1534" y="565"/>
                      </a:cubicBezTo>
                      <a:cubicBezTo>
                        <a:pt x="1534" y="206"/>
                        <a:pt x="1362" y="1"/>
                        <a:pt x="110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" name="Google Shape;493;p1"/>
                <p:cNvSpPr/>
                <p:nvPr/>
              </p:nvSpPr>
              <p:spPr>
                <a:xfrm>
                  <a:off x="-5391442" y="1548054"/>
                  <a:ext cx="27636" cy="35475"/>
                </a:xfrm>
                <a:custGeom>
                  <a:rect b="b" l="l" r="r" t="t"/>
                  <a:pathLst>
                    <a:path extrusionOk="0" h="1973" w="1536">
                      <a:moveTo>
                        <a:pt x="1112" y="1"/>
                      </a:moveTo>
                      <a:cubicBezTo>
                        <a:pt x="1007" y="1"/>
                        <a:pt x="889" y="39"/>
                        <a:pt x="768" y="119"/>
                      </a:cubicBezTo>
                      <a:cubicBezTo>
                        <a:pt x="301" y="386"/>
                        <a:pt x="34" y="887"/>
                        <a:pt x="1" y="1420"/>
                      </a:cubicBezTo>
                      <a:cubicBezTo>
                        <a:pt x="1" y="1770"/>
                        <a:pt x="163" y="1973"/>
                        <a:pt x="409" y="1973"/>
                      </a:cubicBezTo>
                      <a:cubicBezTo>
                        <a:pt x="515" y="1973"/>
                        <a:pt x="637" y="1935"/>
                        <a:pt x="768" y="1854"/>
                      </a:cubicBezTo>
                      <a:cubicBezTo>
                        <a:pt x="1202" y="1587"/>
                        <a:pt x="1502" y="1087"/>
                        <a:pt x="1535" y="553"/>
                      </a:cubicBezTo>
                      <a:cubicBezTo>
                        <a:pt x="1535" y="204"/>
                        <a:pt x="1357" y="1"/>
                        <a:pt x="11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" name="Google Shape;494;p1"/>
                <p:cNvSpPr/>
                <p:nvPr/>
              </p:nvSpPr>
              <p:spPr>
                <a:xfrm>
                  <a:off x="-5830765" y="1801752"/>
                  <a:ext cx="27025" cy="35475"/>
                </a:xfrm>
                <a:custGeom>
                  <a:rect b="b" l="l" r="r" t="t"/>
                  <a:pathLst>
                    <a:path extrusionOk="0" h="1973" w="1502">
                      <a:moveTo>
                        <a:pt x="1105" y="1"/>
                      </a:moveTo>
                      <a:cubicBezTo>
                        <a:pt x="1003" y="1"/>
                        <a:pt x="889" y="39"/>
                        <a:pt x="768" y="120"/>
                      </a:cubicBezTo>
                      <a:cubicBezTo>
                        <a:pt x="301" y="386"/>
                        <a:pt x="0" y="887"/>
                        <a:pt x="0" y="1421"/>
                      </a:cubicBezTo>
                      <a:cubicBezTo>
                        <a:pt x="0" y="1770"/>
                        <a:pt x="163" y="1973"/>
                        <a:pt x="409" y="1973"/>
                      </a:cubicBezTo>
                      <a:cubicBezTo>
                        <a:pt x="515" y="1973"/>
                        <a:pt x="637" y="1935"/>
                        <a:pt x="768" y="1854"/>
                      </a:cubicBezTo>
                      <a:cubicBezTo>
                        <a:pt x="1201" y="1587"/>
                        <a:pt x="1468" y="1087"/>
                        <a:pt x="1502" y="553"/>
                      </a:cubicBezTo>
                      <a:cubicBezTo>
                        <a:pt x="1502" y="204"/>
                        <a:pt x="1339" y="1"/>
                        <a:pt x="110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" name="Google Shape;495;p1"/>
                <p:cNvSpPr/>
                <p:nvPr/>
              </p:nvSpPr>
              <p:spPr>
                <a:xfrm>
                  <a:off x="-5776157" y="1769981"/>
                  <a:ext cx="27636" cy="35457"/>
                </a:xfrm>
                <a:custGeom>
                  <a:rect b="b" l="l" r="r" t="t"/>
                  <a:pathLst>
                    <a:path extrusionOk="0" h="1972" w="1536">
                      <a:moveTo>
                        <a:pt x="1127" y="0"/>
                      </a:moveTo>
                      <a:cubicBezTo>
                        <a:pt x="1021" y="0"/>
                        <a:pt x="899" y="38"/>
                        <a:pt x="768" y="119"/>
                      </a:cubicBezTo>
                      <a:cubicBezTo>
                        <a:pt x="301" y="386"/>
                        <a:pt x="34" y="886"/>
                        <a:pt x="1" y="1420"/>
                      </a:cubicBezTo>
                      <a:cubicBezTo>
                        <a:pt x="1" y="1769"/>
                        <a:pt x="180" y="1972"/>
                        <a:pt x="424" y="1972"/>
                      </a:cubicBezTo>
                      <a:cubicBezTo>
                        <a:pt x="529" y="1972"/>
                        <a:pt x="647" y="1934"/>
                        <a:pt x="768" y="1853"/>
                      </a:cubicBezTo>
                      <a:cubicBezTo>
                        <a:pt x="1235" y="1586"/>
                        <a:pt x="1502" y="1086"/>
                        <a:pt x="1535" y="552"/>
                      </a:cubicBezTo>
                      <a:cubicBezTo>
                        <a:pt x="1535" y="203"/>
                        <a:pt x="1373" y="0"/>
                        <a:pt x="112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" name="Google Shape;496;p1"/>
                <p:cNvSpPr/>
                <p:nvPr/>
              </p:nvSpPr>
              <p:spPr>
                <a:xfrm>
                  <a:off x="-5731784" y="1583996"/>
                  <a:ext cx="914091" cy="2394504"/>
                </a:xfrm>
                <a:custGeom>
                  <a:rect b="b" l="l" r="r" t="t"/>
                  <a:pathLst>
                    <a:path extrusionOk="0" h="133176" w="50804">
                      <a:moveTo>
                        <a:pt x="48109" y="1"/>
                      </a:moveTo>
                      <a:cubicBezTo>
                        <a:pt x="47745" y="1"/>
                        <a:pt x="47377" y="84"/>
                        <a:pt x="47034" y="255"/>
                      </a:cubicBezTo>
                      <a:lnTo>
                        <a:pt x="1035" y="26774"/>
                      </a:lnTo>
                      <a:cubicBezTo>
                        <a:pt x="434" y="27175"/>
                        <a:pt x="34" y="27842"/>
                        <a:pt x="1" y="28576"/>
                      </a:cubicBezTo>
                      <a:lnTo>
                        <a:pt x="1" y="130782"/>
                      </a:lnTo>
                      <a:cubicBezTo>
                        <a:pt x="34" y="131516"/>
                        <a:pt x="434" y="132150"/>
                        <a:pt x="1035" y="132550"/>
                      </a:cubicBezTo>
                      <a:lnTo>
                        <a:pt x="1669" y="132950"/>
                      </a:lnTo>
                      <a:cubicBezTo>
                        <a:pt x="2002" y="133100"/>
                        <a:pt x="2361" y="133175"/>
                        <a:pt x="2719" y="133175"/>
                      </a:cubicBezTo>
                      <a:cubicBezTo>
                        <a:pt x="3078" y="133175"/>
                        <a:pt x="3436" y="133100"/>
                        <a:pt x="3770" y="132950"/>
                      </a:cubicBezTo>
                      <a:lnTo>
                        <a:pt x="49770" y="106365"/>
                      </a:lnTo>
                      <a:cubicBezTo>
                        <a:pt x="50370" y="105931"/>
                        <a:pt x="50770" y="105264"/>
                        <a:pt x="50804" y="104563"/>
                      </a:cubicBezTo>
                      <a:lnTo>
                        <a:pt x="50804" y="2390"/>
                      </a:lnTo>
                      <a:cubicBezTo>
                        <a:pt x="50770" y="1656"/>
                        <a:pt x="50370" y="989"/>
                        <a:pt x="49770" y="622"/>
                      </a:cubicBezTo>
                      <a:lnTo>
                        <a:pt x="49102" y="222"/>
                      </a:lnTo>
                      <a:cubicBezTo>
                        <a:pt x="48794" y="76"/>
                        <a:pt x="48454" y="1"/>
                        <a:pt x="48109" y="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" name="Google Shape;497;p1"/>
                <p:cNvSpPr/>
                <p:nvPr/>
              </p:nvSpPr>
              <p:spPr>
                <a:xfrm>
                  <a:off x="-5682575" y="1617457"/>
                  <a:ext cx="864881" cy="2355830"/>
                </a:xfrm>
                <a:custGeom>
                  <a:rect b="b" l="l" r="r" t="t"/>
                  <a:pathLst>
                    <a:path extrusionOk="0" h="131025" w="48069">
                      <a:moveTo>
                        <a:pt x="47105" y="1"/>
                      </a:moveTo>
                      <a:cubicBezTo>
                        <a:pt x="46947" y="1"/>
                        <a:pt x="46786" y="41"/>
                        <a:pt x="46634" y="129"/>
                      </a:cubicBezTo>
                      <a:lnTo>
                        <a:pt x="1402" y="26248"/>
                      </a:lnTo>
                      <a:cubicBezTo>
                        <a:pt x="535" y="26748"/>
                        <a:pt x="1" y="27715"/>
                        <a:pt x="1" y="28716"/>
                      </a:cubicBezTo>
                      <a:lnTo>
                        <a:pt x="1" y="129989"/>
                      </a:lnTo>
                      <a:cubicBezTo>
                        <a:pt x="1" y="130648"/>
                        <a:pt x="317" y="131025"/>
                        <a:pt x="785" y="131025"/>
                      </a:cubicBezTo>
                      <a:cubicBezTo>
                        <a:pt x="979" y="131025"/>
                        <a:pt x="1200" y="130960"/>
                        <a:pt x="1435" y="130822"/>
                      </a:cubicBezTo>
                      <a:lnTo>
                        <a:pt x="46634" y="104737"/>
                      </a:lnTo>
                      <a:cubicBezTo>
                        <a:pt x="47435" y="104270"/>
                        <a:pt x="48069" y="103703"/>
                        <a:pt x="48069" y="102769"/>
                      </a:cubicBezTo>
                      <a:lnTo>
                        <a:pt x="48069" y="963"/>
                      </a:lnTo>
                      <a:cubicBezTo>
                        <a:pt x="48069" y="405"/>
                        <a:pt x="47606" y="1"/>
                        <a:pt x="47105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" name="Google Shape;498;p1"/>
                <p:cNvSpPr/>
                <p:nvPr/>
              </p:nvSpPr>
              <p:spPr>
                <a:xfrm>
                  <a:off x="-5726387" y="1584086"/>
                  <a:ext cx="908693" cy="524513"/>
                </a:xfrm>
                <a:custGeom>
                  <a:rect b="b" l="l" r="r" t="t"/>
                  <a:pathLst>
                    <a:path extrusionOk="0" h="29172" w="50504">
                      <a:moveTo>
                        <a:pt x="47785" y="0"/>
                      </a:moveTo>
                      <a:cubicBezTo>
                        <a:pt x="47426" y="0"/>
                        <a:pt x="47068" y="84"/>
                        <a:pt x="46734" y="250"/>
                      </a:cubicBezTo>
                      <a:lnTo>
                        <a:pt x="735" y="26769"/>
                      </a:lnTo>
                      <a:cubicBezTo>
                        <a:pt x="435" y="26969"/>
                        <a:pt x="168" y="27236"/>
                        <a:pt x="1" y="27570"/>
                      </a:cubicBezTo>
                      <a:lnTo>
                        <a:pt x="2803" y="29171"/>
                      </a:lnTo>
                      <a:cubicBezTo>
                        <a:pt x="2803" y="29171"/>
                        <a:pt x="2803" y="29171"/>
                        <a:pt x="2803" y="29138"/>
                      </a:cubicBezTo>
                      <a:cubicBezTo>
                        <a:pt x="3036" y="28704"/>
                        <a:pt x="3403" y="28370"/>
                        <a:pt x="3837" y="28104"/>
                      </a:cubicBezTo>
                      <a:lnTo>
                        <a:pt x="49069" y="1985"/>
                      </a:lnTo>
                      <a:cubicBezTo>
                        <a:pt x="49221" y="1897"/>
                        <a:pt x="49382" y="1857"/>
                        <a:pt x="49540" y="1857"/>
                      </a:cubicBezTo>
                      <a:cubicBezTo>
                        <a:pt x="50041" y="1857"/>
                        <a:pt x="50504" y="2261"/>
                        <a:pt x="50504" y="2819"/>
                      </a:cubicBezTo>
                      <a:lnTo>
                        <a:pt x="50504" y="2419"/>
                      </a:lnTo>
                      <a:cubicBezTo>
                        <a:pt x="50470" y="1685"/>
                        <a:pt x="50070" y="1018"/>
                        <a:pt x="49470" y="617"/>
                      </a:cubicBezTo>
                      <a:lnTo>
                        <a:pt x="48836" y="250"/>
                      </a:lnTo>
                      <a:cubicBezTo>
                        <a:pt x="48502" y="84"/>
                        <a:pt x="48144" y="0"/>
                        <a:pt x="47785" y="0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" name="Google Shape;499;p1"/>
                <p:cNvSpPr/>
                <p:nvPr/>
              </p:nvSpPr>
              <p:spPr>
                <a:xfrm>
                  <a:off x="-4504375" y="2699493"/>
                  <a:ext cx="18622" cy="40653"/>
                </a:xfrm>
                <a:custGeom>
                  <a:rect b="b" l="l" r="r" t="t"/>
                  <a:pathLst>
                    <a:path extrusionOk="0" h="2261" w="1035">
                      <a:moveTo>
                        <a:pt x="630" y="1101"/>
                      </a:moveTo>
                      <a:cubicBezTo>
                        <a:pt x="660" y="1101"/>
                        <a:pt x="685" y="1109"/>
                        <a:pt x="701" y="1126"/>
                      </a:cubicBezTo>
                      <a:cubicBezTo>
                        <a:pt x="768" y="1193"/>
                        <a:pt x="768" y="1259"/>
                        <a:pt x="768" y="1326"/>
                      </a:cubicBezTo>
                      <a:lnTo>
                        <a:pt x="801" y="1326"/>
                      </a:lnTo>
                      <a:cubicBezTo>
                        <a:pt x="768" y="1426"/>
                        <a:pt x="768" y="1526"/>
                        <a:pt x="701" y="1626"/>
                      </a:cubicBezTo>
                      <a:cubicBezTo>
                        <a:pt x="668" y="1693"/>
                        <a:pt x="601" y="1793"/>
                        <a:pt x="534" y="1827"/>
                      </a:cubicBezTo>
                      <a:cubicBezTo>
                        <a:pt x="484" y="1843"/>
                        <a:pt x="443" y="1852"/>
                        <a:pt x="409" y="1852"/>
                      </a:cubicBezTo>
                      <a:cubicBezTo>
                        <a:pt x="376" y="1852"/>
                        <a:pt x="351" y="1843"/>
                        <a:pt x="334" y="1827"/>
                      </a:cubicBezTo>
                      <a:cubicBezTo>
                        <a:pt x="268" y="1760"/>
                        <a:pt x="268" y="1693"/>
                        <a:pt x="268" y="1626"/>
                      </a:cubicBezTo>
                      <a:cubicBezTo>
                        <a:pt x="268" y="1526"/>
                        <a:pt x="268" y="1426"/>
                        <a:pt x="334" y="1326"/>
                      </a:cubicBezTo>
                      <a:cubicBezTo>
                        <a:pt x="368" y="1259"/>
                        <a:pt x="434" y="1159"/>
                        <a:pt x="534" y="1126"/>
                      </a:cubicBezTo>
                      <a:cubicBezTo>
                        <a:pt x="568" y="1109"/>
                        <a:pt x="601" y="1101"/>
                        <a:pt x="630" y="1101"/>
                      </a:cubicBezTo>
                      <a:close/>
                      <a:moveTo>
                        <a:pt x="739" y="0"/>
                      </a:moveTo>
                      <a:cubicBezTo>
                        <a:pt x="735" y="0"/>
                        <a:pt x="735" y="9"/>
                        <a:pt x="735" y="25"/>
                      </a:cubicBezTo>
                      <a:lnTo>
                        <a:pt x="534" y="125"/>
                      </a:lnTo>
                      <a:cubicBezTo>
                        <a:pt x="534" y="125"/>
                        <a:pt x="501" y="125"/>
                        <a:pt x="501" y="159"/>
                      </a:cubicBezTo>
                      <a:lnTo>
                        <a:pt x="501" y="192"/>
                      </a:lnTo>
                      <a:lnTo>
                        <a:pt x="134" y="1193"/>
                      </a:lnTo>
                      <a:cubicBezTo>
                        <a:pt x="101" y="1293"/>
                        <a:pt x="67" y="1360"/>
                        <a:pt x="34" y="1460"/>
                      </a:cubicBezTo>
                      <a:cubicBezTo>
                        <a:pt x="1" y="1560"/>
                        <a:pt x="1" y="1660"/>
                        <a:pt x="1" y="1793"/>
                      </a:cubicBezTo>
                      <a:cubicBezTo>
                        <a:pt x="1" y="1860"/>
                        <a:pt x="1" y="1960"/>
                        <a:pt x="34" y="2027"/>
                      </a:cubicBezTo>
                      <a:cubicBezTo>
                        <a:pt x="67" y="2093"/>
                        <a:pt x="101" y="2160"/>
                        <a:pt x="134" y="2193"/>
                      </a:cubicBezTo>
                      <a:cubicBezTo>
                        <a:pt x="201" y="2227"/>
                        <a:pt x="234" y="2260"/>
                        <a:pt x="301" y="2260"/>
                      </a:cubicBezTo>
                      <a:cubicBezTo>
                        <a:pt x="368" y="2260"/>
                        <a:pt x="468" y="2227"/>
                        <a:pt x="501" y="2193"/>
                      </a:cubicBezTo>
                      <a:cubicBezTo>
                        <a:pt x="601" y="2127"/>
                        <a:pt x="668" y="2093"/>
                        <a:pt x="735" y="2027"/>
                      </a:cubicBezTo>
                      <a:cubicBezTo>
                        <a:pt x="868" y="1860"/>
                        <a:pt x="935" y="1660"/>
                        <a:pt x="1001" y="1493"/>
                      </a:cubicBezTo>
                      <a:cubicBezTo>
                        <a:pt x="1035" y="1360"/>
                        <a:pt x="1035" y="1259"/>
                        <a:pt x="1035" y="1159"/>
                      </a:cubicBezTo>
                      <a:cubicBezTo>
                        <a:pt x="1035" y="1059"/>
                        <a:pt x="1035" y="993"/>
                        <a:pt x="1001" y="893"/>
                      </a:cubicBezTo>
                      <a:cubicBezTo>
                        <a:pt x="968" y="826"/>
                        <a:pt x="935" y="759"/>
                        <a:pt x="901" y="726"/>
                      </a:cubicBezTo>
                      <a:cubicBezTo>
                        <a:pt x="854" y="702"/>
                        <a:pt x="824" y="679"/>
                        <a:pt x="786" y="679"/>
                      </a:cubicBezTo>
                      <a:cubicBezTo>
                        <a:pt x="771" y="679"/>
                        <a:pt x="754" y="683"/>
                        <a:pt x="735" y="692"/>
                      </a:cubicBezTo>
                      <a:cubicBezTo>
                        <a:pt x="668" y="692"/>
                        <a:pt x="568" y="692"/>
                        <a:pt x="534" y="759"/>
                      </a:cubicBezTo>
                      <a:lnTo>
                        <a:pt x="768" y="92"/>
                      </a:lnTo>
                      <a:lnTo>
                        <a:pt x="768" y="59"/>
                      </a:lnTo>
                      <a:cubicBezTo>
                        <a:pt x="768" y="59"/>
                        <a:pt x="768" y="25"/>
                        <a:pt x="768" y="25"/>
                      </a:cubicBezTo>
                      <a:cubicBezTo>
                        <a:pt x="751" y="9"/>
                        <a:pt x="743" y="0"/>
                        <a:pt x="739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0" name="Google Shape;500;p1"/>
                <p:cNvSpPr/>
                <p:nvPr/>
              </p:nvSpPr>
              <p:spPr>
                <a:xfrm>
                  <a:off x="-4482766" y="2687338"/>
                  <a:ext cx="18622" cy="40203"/>
                </a:xfrm>
                <a:custGeom>
                  <a:rect b="b" l="l" r="r" t="t"/>
                  <a:pathLst>
                    <a:path extrusionOk="0" h="2236" w="1035">
                      <a:moveTo>
                        <a:pt x="626" y="1085"/>
                      </a:moveTo>
                      <a:cubicBezTo>
                        <a:pt x="659" y="1085"/>
                        <a:pt x="684" y="1102"/>
                        <a:pt x="701" y="1135"/>
                      </a:cubicBezTo>
                      <a:cubicBezTo>
                        <a:pt x="768" y="1168"/>
                        <a:pt x="768" y="1235"/>
                        <a:pt x="768" y="1335"/>
                      </a:cubicBezTo>
                      <a:cubicBezTo>
                        <a:pt x="768" y="1435"/>
                        <a:pt x="734" y="1535"/>
                        <a:pt x="701" y="1635"/>
                      </a:cubicBezTo>
                      <a:cubicBezTo>
                        <a:pt x="668" y="1702"/>
                        <a:pt x="601" y="1769"/>
                        <a:pt x="501" y="1835"/>
                      </a:cubicBezTo>
                      <a:cubicBezTo>
                        <a:pt x="468" y="1852"/>
                        <a:pt x="434" y="1860"/>
                        <a:pt x="405" y="1860"/>
                      </a:cubicBezTo>
                      <a:cubicBezTo>
                        <a:pt x="376" y="1860"/>
                        <a:pt x="351" y="1852"/>
                        <a:pt x="334" y="1835"/>
                      </a:cubicBezTo>
                      <a:cubicBezTo>
                        <a:pt x="267" y="1769"/>
                        <a:pt x="234" y="1702"/>
                        <a:pt x="267" y="1635"/>
                      </a:cubicBezTo>
                      <a:cubicBezTo>
                        <a:pt x="267" y="1502"/>
                        <a:pt x="267" y="1435"/>
                        <a:pt x="334" y="1335"/>
                      </a:cubicBezTo>
                      <a:cubicBezTo>
                        <a:pt x="368" y="1235"/>
                        <a:pt x="434" y="1168"/>
                        <a:pt x="501" y="1135"/>
                      </a:cubicBezTo>
                      <a:cubicBezTo>
                        <a:pt x="551" y="1102"/>
                        <a:pt x="593" y="1085"/>
                        <a:pt x="626" y="1085"/>
                      </a:cubicBezTo>
                      <a:close/>
                      <a:moveTo>
                        <a:pt x="701" y="1"/>
                      </a:moveTo>
                      <a:lnTo>
                        <a:pt x="534" y="101"/>
                      </a:lnTo>
                      <a:cubicBezTo>
                        <a:pt x="534" y="101"/>
                        <a:pt x="501" y="134"/>
                        <a:pt x="501" y="168"/>
                      </a:cubicBezTo>
                      <a:lnTo>
                        <a:pt x="468" y="201"/>
                      </a:lnTo>
                      <a:lnTo>
                        <a:pt x="134" y="1202"/>
                      </a:lnTo>
                      <a:cubicBezTo>
                        <a:pt x="101" y="1268"/>
                        <a:pt x="67" y="1368"/>
                        <a:pt x="34" y="1468"/>
                      </a:cubicBezTo>
                      <a:cubicBezTo>
                        <a:pt x="1" y="1569"/>
                        <a:pt x="1" y="1669"/>
                        <a:pt x="1" y="1769"/>
                      </a:cubicBezTo>
                      <a:cubicBezTo>
                        <a:pt x="1" y="1869"/>
                        <a:pt x="1" y="1935"/>
                        <a:pt x="34" y="2036"/>
                      </a:cubicBezTo>
                      <a:cubicBezTo>
                        <a:pt x="34" y="2102"/>
                        <a:pt x="101" y="2136"/>
                        <a:pt x="134" y="2202"/>
                      </a:cubicBezTo>
                      <a:cubicBezTo>
                        <a:pt x="167" y="2236"/>
                        <a:pt x="234" y="2236"/>
                        <a:pt x="301" y="2236"/>
                      </a:cubicBezTo>
                      <a:cubicBezTo>
                        <a:pt x="368" y="2236"/>
                        <a:pt x="434" y="2202"/>
                        <a:pt x="501" y="2169"/>
                      </a:cubicBezTo>
                      <a:cubicBezTo>
                        <a:pt x="601" y="2136"/>
                        <a:pt x="668" y="2069"/>
                        <a:pt x="701" y="2002"/>
                      </a:cubicBezTo>
                      <a:cubicBezTo>
                        <a:pt x="768" y="1935"/>
                        <a:pt x="835" y="1835"/>
                        <a:pt x="868" y="1769"/>
                      </a:cubicBezTo>
                      <a:cubicBezTo>
                        <a:pt x="935" y="1669"/>
                        <a:pt x="968" y="1569"/>
                        <a:pt x="968" y="1468"/>
                      </a:cubicBezTo>
                      <a:cubicBezTo>
                        <a:pt x="1001" y="1368"/>
                        <a:pt x="1035" y="1268"/>
                        <a:pt x="1035" y="1168"/>
                      </a:cubicBezTo>
                      <a:cubicBezTo>
                        <a:pt x="1035" y="1068"/>
                        <a:pt x="1001" y="968"/>
                        <a:pt x="968" y="901"/>
                      </a:cubicBezTo>
                      <a:cubicBezTo>
                        <a:pt x="968" y="835"/>
                        <a:pt x="935" y="768"/>
                        <a:pt x="868" y="735"/>
                      </a:cubicBezTo>
                      <a:cubicBezTo>
                        <a:pt x="835" y="701"/>
                        <a:pt x="768" y="668"/>
                        <a:pt x="701" y="668"/>
                      </a:cubicBezTo>
                      <a:cubicBezTo>
                        <a:pt x="634" y="668"/>
                        <a:pt x="568" y="701"/>
                        <a:pt x="501" y="735"/>
                      </a:cubicBezTo>
                      <a:lnTo>
                        <a:pt x="734" y="67"/>
                      </a:lnTo>
                      <a:cubicBezTo>
                        <a:pt x="768" y="34"/>
                        <a:pt x="768" y="34"/>
                        <a:pt x="734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" name="Google Shape;501;p1"/>
                <p:cNvSpPr/>
                <p:nvPr/>
              </p:nvSpPr>
              <p:spPr>
                <a:xfrm>
                  <a:off x="-4461751" y="2674896"/>
                  <a:ext cx="19216" cy="40653"/>
                </a:xfrm>
                <a:custGeom>
                  <a:rect b="b" l="l" r="r" t="t"/>
                  <a:pathLst>
                    <a:path extrusionOk="0" h="2261" w="1068">
                      <a:moveTo>
                        <a:pt x="630" y="1101"/>
                      </a:moveTo>
                      <a:cubicBezTo>
                        <a:pt x="659" y="1101"/>
                        <a:pt x="684" y="1110"/>
                        <a:pt x="701" y="1126"/>
                      </a:cubicBezTo>
                      <a:cubicBezTo>
                        <a:pt x="767" y="1193"/>
                        <a:pt x="801" y="1260"/>
                        <a:pt x="801" y="1327"/>
                      </a:cubicBezTo>
                      <a:cubicBezTo>
                        <a:pt x="801" y="1427"/>
                        <a:pt x="767" y="1527"/>
                        <a:pt x="701" y="1627"/>
                      </a:cubicBezTo>
                      <a:cubicBezTo>
                        <a:pt x="667" y="1727"/>
                        <a:pt x="601" y="1794"/>
                        <a:pt x="534" y="1827"/>
                      </a:cubicBezTo>
                      <a:cubicBezTo>
                        <a:pt x="484" y="1860"/>
                        <a:pt x="450" y="1877"/>
                        <a:pt x="421" y="1877"/>
                      </a:cubicBezTo>
                      <a:cubicBezTo>
                        <a:pt x="392" y="1877"/>
                        <a:pt x="367" y="1860"/>
                        <a:pt x="334" y="1827"/>
                      </a:cubicBezTo>
                      <a:cubicBezTo>
                        <a:pt x="300" y="1794"/>
                        <a:pt x="267" y="1693"/>
                        <a:pt x="267" y="1627"/>
                      </a:cubicBezTo>
                      <a:cubicBezTo>
                        <a:pt x="267" y="1527"/>
                        <a:pt x="300" y="1427"/>
                        <a:pt x="334" y="1327"/>
                      </a:cubicBezTo>
                      <a:cubicBezTo>
                        <a:pt x="367" y="1260"/>
                        <a:pt x="434" y="1160"/>
                        <a:pt x="534" y="1126"/>
                      </a:cubicBezTo>
                      <a:cubicBezTo>
                        <a:pt x="567" y="1110"/>
                        <a:pt x="601" y="1101"/>
                        <a:pt x="630" y="1101"/>
                      </a:cubicBezTo>
                      <a:close/>
                      <a:moveTo>
                        <a:pt x="730" y="1"/>
                      </a:moveTo>
                      <a:cubicBezTo>
                        <a:pt x="726" y="1"/>
                        <a:pt x="717" y="9"/>
                        <a:pt x="701" y="26"/>
                      </a:cubicBezTo>
                      <a:lnTo>
                        <a:pt x="534" y="126"/>
                      </a:lnTo>
                      <a:cubicBezTo>
                        <a:pt x="534" y="126"/>
                        <a:pt x="500" y="126"/>
                        <a:pt x="500" y="159"/>
                      </a:cubicBezTo>
                      <a:cubicBezTo>
                        <a:pt x="500" y="159"/>
                        <a:pt x="500" y="192"/>
                        <a:pt x="500" y="192"/>
                      </a:cubicBezTo>
                      <a:lnTo>
                        <a:pt x="134" y="1193"/>
                      </a:lnTo>
                      <a:cubicBezTo>
                        <a:pt x="100" y="1293"/>
                        <a:pt x="67" y="1393"/>
                        <a:pt x="33" y="1460"/>
                      </a:cubicBezTo>
                      <a:cubicBezTo>
                        <a:pt x="33" y="1560"/>
                        <a:pt x="0" y="1693"/>
                        <a:pt x="0" y="1794"/>
                      </a:cubicBezTo>
                      <a:cubicBezTo>
                        <a:pt x="0" y="1860"/>
                        <a:pt x="33" y="1960"/>
                        <a:pt x="67" y="2060"/>
                      </a:cubicBezTo>
                      <a:cubicBezTo>
                        <a:pt x="100" y="2127"/>
                        <a:pt x="134" y="2160"/>
                        <a:pt x="167" y="2227"/>
                      </a:cubicBezTo>
                      <a:cubicBezTo>
                        <a:pt x="200" y="2261"/>
                        <a:pt x="267" y="2261"/>
                        <a:pt x="334" y="2261"/>
                      </a:cubicBezTo>
                      <a:cubicBezTo>
                        <a:pt x="400" y="2261"/>
                        <a:pt x="467" y="2261"/>
                        <a:pt x="534" y="2194"/>
                      </a:cubicBezTo>
                      <a:cubicBezTo>
                        <a:pt x="634" y="2160"/>
                        <a:pt x="701" y="2094"/>
                        <a:pt x="767" y="2027"/>
                      </a:cubicBezTo>
                      <a:cubicBezTo>
                        <a:pt x="801" y="1960"/>
                        <a:pt x="867" y="1894"/>
                        <a:pt x="934" y="1794"/>
                      </a:cubicBezTo>
                      <a:cubicBezTo>
                        <a:pt x="1001" y="1593"/>
                        <a:pt x="1068" y="1393"/>
                        <a:pt x="1068" y="1193"/>
                      </a:cubicBezTo>
                      <a:cubicBezTo>
                        <a:pt x="1068" y="1093"/>
                        <a:pt x="1034" y="993"/>
                        <a:pt x="1034" y="926"/>
                      </a:cubicBezTo>
                      <a:cubicBezTo>
                        <a:pt x="1001" y="860"/>
                        <a:pt x="967" y="793"/>
                        <a:pt x="934" y="759"/>
                      </a:cubicBezTo>
                      <a:cubicBezTo>
                        <a:pt x="867" y="726"/>
                        <a:pt x="801" y="693"/>
                        <a:pt x="767" y="693"/>
                      </a:cubicBezTo>
                      <a:cubicBezTo>
                        <a:pt x="701" y="693"/>
                        <a:pt x="601" y="726"/>
                        <a:pt x="567" y="759"/>
                      </a:cubicBezTo>
                      <a:lnTo>
                        <a:pt x="734" y="92"/>
                      </a:lnTo>
                      <a:cubicBezTo>
                        <a:pt x="734" y="92"/>
                        <a:pt x="734" y="59"/>
                        <a:pt x="734" y="59"/>
                      </a:cubicBezTo>
                      <a:cubicBezTo>
                        <a:pt x="767" y="59"/>
                        <a:pt x="767" y="26"/>
                        <a:pt x="734" y="26"/>
                      </a:cubicBezTo>
                      <a:cubicBezTo>
                        <a:pt x="734" y="9"/>
                        <a:pt x="734" y="1"/>
                        <a:pt x="730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" name="Google Shape;502;p1"/>
                <p:cNvSpPr/>
                <p:nvPr/>
              </p:nvSpPr>
              <p:spPr>
                <a:xfrm>
                  <a:off x="-4440160" y="2662760"/>
                  <a:ext cx="18028" cy="40203"/>
                </a:xfrm>
                <a:custGeom>
                  <a:rect b="b" l="l" r="r" t="t"/>
                  <a:pathLst>
                    <a:path extrusionOk="0" h="2236" w="1002">
                      <a:moveTo>
                        <a:pt x="626" y="1076"/>
                      </a:moveTo>
                      <a:cubicBezTo>
                        <a:pt x="660" y="1076"/>
                        <a:pt x="685" y="1084"/>
                        <a:pt x="701" y="1101"/>
                      </a:cubicBezTo>
                      <a:cubicBezTo>
                        <a:pt x="768" y="1168"/>
                        <a:pt x="768" y="1234"/>
                        <a:pt x="768" y="1334"/>
                      </a:cubicBezTo>
                      <a:cubicBezTo>
                        <a:pt x="768" y="1434"/>
                        <a:pt x="735" y="1535"/>
                        <a:pt x="701" y="1601"/>
                      </a:cubicBezTo>
                      <a:cubicBezTo>
                        <a:pt x="668" y="1701"/>
                        <a:pt x="601" y="1768"/>
                        <a:pt x="501" y="1835"/>
                      </a:cubicBezTo>
                      <a:cubicBezTo>
                        <a:pt x="468" y="1851"/>
                        <a:pt x="435" y="1860"/>
                        <a:pt x="405" y="1860"/>
                      </a:cubicBezTo>
                      <a:cubicBezTo>
                        <a:pt x="376" y="1860"/>
                        <a:pt x="351" y="1851"/>
                        <a:pt x="335" y="1835"/>
                      </a:cubicBezTo>
                      <a:cubicBezTo>
                        <a:pt x="268" y="1768"/>
                        <a:pt x="234" y="1701"/>
                        <a:pt x="268" y="1601"/>
                      </a:cubicBezTo>
                      <a:cubicBezTo>
                        <a:pt x="268" y="1501"/>
                        <a:pt x="268" y="1401"/>
                        <a:pt x="335" y="1334"/>
                      </a:cubicBezTo>
                      <a:cubicBezTo>
                        <a:pt x="368" y="1234"/>
                        <a:pt x="435" y="1168"/>
                        <a:pt x="501" y="1101"/>
                      </a:cubicBezTo>
                      <a:cubicBezTo>
                        <a:pt x="551" y="1084"/>
                        <a:pt x="593" y="1076"/>
                        <a:pt x="626" y="1076"/>
                      </a:cubicBezTo>
                      <a:close/>
                      <a:moveTo>
                        <a:pt x="701" y="0"/>
                      </a:moveTo>
                      <a:lnTo>
                        <a:pt x="535" y="100"/>
                      </a:lnTo>
                      <a:cubicBezTo>
                        <a:pt x="501" y="100"/>
                        <a:pt x="501" y="134"/>
                        <a:pt x="468" y="167"/>
                      </a:cubicBezTo>
                      <a:cubicBezTo>
                        <a:pt x="468" y="167"/>
                        <a:pt x="468" y="200"/>
                        <a:pt x="468" y="200"/>
                      </a:cubicBezTo>
                      <a:lnTo>
                        <a:pt x="134" y="1201"/>
                      </a:lnTo>
                      <a:cubicBezTo>
                        <a:pt x="101" y="1268"/>
                        <a:pt x="68" y="1368"/>
                        <a:pt x="34" y="1468"/>
                      </a:cubicBezTo>
                      <a:cubicBezTo>
                        <a:pt x="1" y="1568"/>
                        <a:pt x="1" y="1668"/>
                        <a:pt x="1" y="1768"/>
                      </a:cubicBezTo>
                      <a:cubicBezTo>
                        <a:pt x="1" y="1868"/>
                        <a:pt x="1" y="1935"/>
                        <a:pt x="1" y="2035"/>
                      </a:cubicBezTo>
                      <a:cubicBezTo>
                        <a:pt x="34" y="2102"/>
                        <a:pt x="68" y="2135"/>
                        <a:pt x="101" y="2202"/>
                      </a:cubicBezTo>
                      <a:cubicBezTo>
                        <a:pt x="168" y="2235"/>
                        <a:pt x="201" y="2235"/>
                        <a:pt x="268" y="2235"/>
                      </a:cubicBezTo>
                      <a:cubicBezTo>
                        <a:pt x="335" y="2235"/>
                        <a:pt x="435" y="2202"/>
                        <a:pt x="468" y="2168"/>
                      </a:cubicBezTo>
                      <a:cubicBezTo>
                        <a:pt x="568" y="2135"/>
                        <a:pt x="635" y="2068"/>
                        <a:pt x="701" y="2002"/>
                      </a:cubicBezTo>
                      <a:cubicBezTo>
                        <a:pt x="768" y="1935"/>
                        <a:pt x="802" y="1835"/>
                        <a:pt x="868" y="1768"/>
                      </a:cubicBezTo>
                      <a:cubicBezTo>
                        <a:pt x="902" y="1668"/>
                        <a:pt x="935" y="1568"/>
                        <a:pt x="968" y="1468"/>
                      </a:cubicBezTo>
                      <a:cubicBezTo>
                        <a:pt x="968" y="1368"/>
                        <a:pt x="1002" y="1268"/>
                        <a:pt x="1002" y="1168"/>
                      </a:cubicBezTo>
                      <a:cubicBezTo>
                        <a:pt x="1002" y="1068"/>
                        <a:pt x="1002" y="967"/>
                        <a:pt x="968" y="901"/>
                      </a:cubicBezTo>
                      <a:cubicBezTo>
                        <a:pt x="935" y="834"/>
                        <a:pt x="902" y="767"/>
                        <a:pt x="868" y="734"/>
                      </a:cubicBezTo>
                      <a:cubicBezTo>
                        <a:pt x="802" y="701"/>
                        <a:pt x="768" y="667"/>
                        <a:pt x="701" y="667"/>
                      </a:cubicBezTo>
                      <a:cubicBezTo>
                        <a:pt x="635" y="667"/>
                        <a:pt x="568" y="701"/>
                        <a:pt x="501" y="734"/>
                      </a:cubicBezTo>
                      <a:lnTo>
                        <a:pt x="735" y="67"/>
                      </a:lnTo>
                      <a:cubicBezTo>
                        <a:pt x="735" y="33"/>
                        <a:pt x="735" y="33"/>
                        <a:pt x="735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" name="Google Shape;503;p1"/>
                <p:cNvSpPr/>
                <p:nvPr/>
              </p:nvSpPr>
              <p:spPr>
                <a:xfrm>
                  <a:off x="-4301494" y="2810107"/>
                  <a:ext cx="1233998" cy="1185763"/>
                </a:xfrm>
                <a:custGeom>
                  <a:rect b="b" l="l" r="r" t="t"/>
                  <a:pathLst>
                    <a:path extrusionOk="0" h="65949" w="68584">
                      <a:moveTo>
                        <a:pt x="40027" y="0"/>
                      </a:moveTo>
                      <a:cubicBezTo>
                        <a:pt x="38769" y="0"/>
                        <a:pt x="37527" y="74"/>
                        <a:pt x="36327" y="213"/>
                      </a:cubicBezTo>
                      <a:cubicBezTo>
                        <a:pt x="31323" y="746"/>
                        <a:pt x="27220" y="3649"/>
                        <a:pt x="24418" y="7018"/>
                      </a:cubicBezTo>
                      <a:cubicBezTo>
                        <a:pt x="19215" y="13289"/>
                        <a:pt x="20082" y="19293"/>
                        <a:pt x="12743" y="24597"/>
                      </a:cubicBezTo>
                      <a:cubicBezTo>
                        <a:pt x="5405" y="29901"/>
                        <a:pt x="1" y="39174"/>
                        <a:pt x="3036" y="48014"/>
                      </a:cubicBezTo>
                      <a:cubicBezTo>
                        <a:pt x="5972" y="55652"/>
                        <a:pt x="11342" y="59855"/>
                        <a:pt x="19315" y="63925"/>
                      </a:cubicBezTo>
                      <a:cubicBezTo>
                        <a:pt x="23152" y="65280"/>
                        <a:pt x="28028" y="65948"/>
                        <a:pt x="32899" y="65948"/>
                      </a:cubicBezTo>
                      <a:cubicBezTo>
                        <a:pt x="37979" y="65948"/>
                        <a:pt x="43052" y="65222"/>
                        <a:pt x="46934" y="63792"/>
                      </a:cubicBezTo>
                      <a:cubicBezTo>
                        <a:pt x="61145" y="58588"/>
                        <a:pt x="68583" y="46880"/>
                        <a:pt x="68583" y="31202"/>
                      </a:cubicBezTo>
                      <a:cubicBezTo>
                        <a:pt x="68583" y="15490"/>
                        <a:pt x="59343" y="6784"/>
                        <a:pt x="52972" y="3115"/>
                      </a:cubicBezTo>
                      <a:cubicBezTo>
                        <a:pt x="49196" y="928"/>
                        <a:pt x="44506" y="0"/>
                        <a:pt x="40027" y="0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" name="Google Shape;504;p1"/>
                <p:cNvSpPr/>
                <p:nvPr/>
              </p:nvSpPr>
              <p:spPr>
                <a:xfrm>
                  <a:off x="-4301494" y="2810107"/>
                  <a:ext cx="1233998" cy="1185763"/>
                </a:xfrm>
                <a:custGeom>
                  <a:rect b="b" l="l" r="r" t="t"/>
                  <a:pathLst>
                    <a:path extrusionOk="0" h="65949" w="68584">
                      <a:moveTo>
                        <a:pt x="40027" y="0"/>
                      </a:moveTo>
                      <a:cubicBezTo>
                        <a:pt x="38769" y="0"/>
                        <a:pt x="37527" y="74"/>
                        <a:pt x="36327" y="213"/>
                      </a:cubicBezTo>
                      <a:cubicBezTo>
                        <a:pt x="31323" y="746"/>
                        <a:pt x="27220" y="3649"/>
                        <a:pt x="24418" y="7018"/>
                      </a:cubicBezTo>
                      <a:cubicBezTo>
                        <a:pt x="19215" y="13289"/>
                        <a:pt x="20082" y="19293"/>
                        <a:pt x="12743" y="24597"/>
                      </a:cubicBezTo>
                      <a:cubicBezTo>
                        <a:pt x="5405" y="29901"/>
                        <a:pt x="1" y="39174"/>
                        <a:pt x="3036" y="48014"/>
                      </a:cubicBezTo>
                      <a:cubicBezTo>
                        <a:pt x="5972" y="55652"/>
                        <a:pt x="11342" y="59855"/>
                        <a:pt x="19315" y="63925"/>
                      </a:cubicBezTo>
                      <a:cubicBezTo>
                        <a:pt x="23152" y="65280"/>
                        <a:pt x="28028" y="65948"/>
                        <a:pt x="32899" y="65948"/>
                      </a:cubicBezTo>
                      <a:cubicBezTo>
                        <a:pt x="37979" y="65948"/>
                        <a:pt x="43052" y="65222"/>
                        <a:pt x="46934" y="63792"/>
                      </a:cubicBezTo>
                      <a:cubicBezTo>
                        <a:pt x="61145" y="58588"/>
                        <a:pt x="68583" y="46880"/>
                        <a:pt x="68583" y="31202"/>
                      </a:cubicBezTo>
                      <a:cubicBezTo>
                        <a:pt x="68583" y="15490"/>
                        <a:pt x="59343" y="6784"/>
                        <a:pt x="52972" y="3115"/>
                      </a:cubicBezTo>
                      <a:cubicBezTo>
                        <a:pt x="49196" y="928"/>
                        <a:pt x="44506" y="0"/>
                        <a:pt x="400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" name="Google Shape;505;p1"/>
                <p:cNvSpPr/>
                <p:nvPr/>
              </p:nvSpPr>
              <p:spPr>
                <a:xfrm>
                  <a:off x="-3892758" y="2827709"/>
                  <a:ext cx="779039" cy="1166560"/>
                </a:xfrm>
                <a:custGeom>
                  <a:rect b="b" l="l" r="r" t="t"/>
                  <a:pathLst>
                    <a:path extrusionOk="0" h="64881" w="43298">
                      <a:moveTo>
                        <a:pt x="24951" y="1"/>
                      </a:moveTo>
                      <a:lnTo>
                        <a:pt x="24951" y="1"/>
                      </a:lnTo>
                      <a:cubicBezTo>
                        <a:pt x="31423" y="2936"/>
                        <a:pt x="37860" y="10008"/>
                        <a:pt x="40029" y="22951"/>
                      </a:cubicBezTo>
                      <a:cubicBezTo>
                        <a:pt x="42497" y="37561"/>
                        <a:pt x="37527" y="49903"/>
                        <a:pt x="26085" y="57676"/>
                      </a:cubicBezTo>
                      <a:cubicBezTo>
                        <a:pt x="19825" y="61924"/>
                        <a:pt x="12135" y="64205"/>
                        <a:pt x="4450" y="64205"/>
                      </a:cubicBezTo>
                      <a:cubicBezTo>
                        <a:pt x="2963" y="64205"/>
                        <a:pt x="1476" y="64120"/>
                        <a:pt x="0" y="63947"/>
                      </a:cubicBezTo>
                      <a:lnTo>
                        <a:pt x="0" y="63947"/>
                      </a:lnTo>
                      <a:cubicBezTo>
                        <a:pt x="2335" y="64447"/>
                        <a:pt x="4670" y="64747"/>
                        <a:pt x="7038" y="64881"/>
                      </a:cubicBezTo>
                      <a:cubicBezTo>
                        <a:pt x="14010" y="64447"/>
                        <a:pt x="20748" y="62179"/>
                        <a:pt x="26552" y="58309"/>
                      </a:cubicBezTo>
                      <a:cubicBezTo>
                        <a:pt x="38261" y="50337"/>
                        <a:pt x="43298" y="37728"/>
                        <a:pt x="40796" y="22784"/>
                      </a:cubicBezTo>
                      <a:cubicBezTo>
                        <a:pt x="39028" y="12176"/>
                        <a:pt x="34358" y="5371"/>
                        <a:pt x="29121" y="1535"/>
                      </a:cubicBezTo>
                      <a:cubicBezTo>
                        <a:pt x="27787" y="868"/>
                        <a:pt x="26386" y="368"/>
                        <a:pt x="24951" y="1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" name="Google Shape;506;p1"/>
                <p:cNvSpPr/>
                <p:nvPr/>
              </p:nvSpPr>
              <p:spPr>
                <a:xfrm>
                  <a:off x="-4169447" y="2870627"/>
                  <a:ext cx="938687" cy="1112854"/>
                </a:xfrm>
                <a:custGeom>
                  <a:rect b="b" l="l" r="r" t="t"/>
                  <a:pathLst>
                    <a:path extrusionOk="0" h="61894" w="52171">
                      <a:moveTo>
                        <a:pt x="30838" y="0"/>
                      </a:moveTo>
                      <a:cubicBezTo>
                        <a:pt x="29256" y="0"/>
                        <a:pt x="23163" y="624"/>
                        <a:pt x="19614" y="9856"/>
                      </a:cubicBezTo>
                      <a:cubicBezTo>
                        <a:pt x="15511" y="20530"/>
                        <a:pt x="14611" y="23366"/>
                        <a:pt x="9874" y="26001"/>
                      </a:cubicBezTo>
                      <a:cubicBezTo>
                        <a:pt x="5137" y="28603"/>
                        <a:pt x="701" y="28169"/>
                        <a:pt x="234" y="37176"/>
                      </a:cubicBezTo>
                      <a:cubicBezTo>
                        <a:pt x="0" y="41078"/>
                        <a:pt x="67" y="45015"/>
                        <a:pt x="167" y="48951"/>
                      </a:cubicBezTo>
                      <a:cubicBezTo>
                        <a:pt x="201" y="50018"/>
                        <a:pt x="134" y="51119"/>
                        <a:pt x="234" y="52153"/>
                      </a:cubicBezTo>
                      <a:cubicBezTo>
                        <a:pt x="3136" y="55455"/>
                        <a:pt x="6939" y="57957"/>
                        <a:pt x="11709" y="60426"/>
                      </a:cubicBezTo>
                      <a:cubicBezTo>
                        <a:pt x="13477" y="61093"/>
                        <a:pt x="15311" y="61593"/>
                        <a:pt x="17179" y="61893"/>
                      </a:cubicBezTo>
                      <a:cubicBezTo>
                        <a:pt x="19081" y="57457"/>
                        <a:pt x="19714" y="52954"/>
                        <a:pt x="21182" y="49818"/>
                      </a:cubicBezTo>
                      <a:cubicBezTo>
                        <a:pt x="21582" y="48984"/>
                        <a:pt x="23917" y="47416"/>
                        <a:pt x="27653" y="45548"/>
                      </a:cubicBezTo>
                      <a:cubicBezTo>
                        <a:pt x="32323" y="43213"/>
                        <a:pt x="36193" y="40945"/>
                        <a:pt x="40629" y="39177"/>
                      </a:cubicBezTo>
                      <a:cubicBezTo>
                        <a:pt x="44382" y="37676"/>
                        <a:pt x="47268" y="37301"/>
                        <a:pt x="49215" y="37301"/>
                      </a:cubicBezTo>
                      <a:cubicBezTo>
                        <a:pt x="51162" y="37301"/>
                        <a:pt x="52171" y="37676"/>
                        <a:pt x="52171" y="37676"/>
                      </a:cubicBezTo>
                      <a:cubicBezTo>
                        <a:pt x="52171" y="37676"/>
                        <a:pt x="48899" y="34911"/>
                        <a:pt x="44478" y="34911"/>
                      </a:cubicBezTo>
                      <a:cubicBezTo>
                        <a:pt x="43829" y="34911"/>
                        <a:pt x="43156" y="34971"/>
                        <a:pt x="42464" y="35107"/>
                      </a:cubicBezTo>
                      <a:cubicBezTo>
                        <a:pt x="42464" y="35107"/>
                        <a:pt x="43865" y="33473"/>
                        <a:pt x="44899" y="30037"/>
                      </a:cubicBezTo>
                      <a:cubicBezTo>
                        <a:pt x="46600" y="24266"/>
                        <a:pt x="46634" y="13625"/>
                        <a:pt x="44832" y="8222"/>
                      </a:cubicBezTo>
                      <a:cubicBezTo>
                        <a:pt x="42197" y="383"/>
                        <a:pt x="31223" y="16"/>
                        <a:pt x="31223" y="16"/>
                      </a:cubicBezTo>
                      <a:cubicBezTo>
                        <a:pt x="31223" y="16"/>
                        <a:pt x="31086" y="0"/>
                        <a:pt x="30838" y="0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" name="Google Shape;507;p1"/>
                <p:cNvSpPr/>
                <p:nvPr/>
              </p:nvSpPr>
              <p:spPr>
                <a:xfrm>
                  <a:off x="-4008069" y="3939956"/>
                  <a:ext cx="120658" cy="214501"/>
                </a:xfrm>
                <a:custGeom>
                  <a:rect b="b" l="l" r="r" t="t"/>
                  <a:pathLst>
                    <a:path extrusionOk="0" h="11930" w="6706">
                      <a:moveTo>
                        <a:pt x="6706" y="1"/>
                      </a:moveTo>
                      <a:lnTo>
                        <a:pt x="168" y="1135"/>
                      </a:lnTo>
                      <a:lnTo>
                        <a:pt x="1" y="9308"/>
                      </a:lnTo>
                      <a:cubicBezTo>
                        <a:pt x="234" y="10575"/>
                        <a:pt x="1202" y="11609"/>
                        <a:pt x="2503" y="11876"/>
                      </a:cubicBezTo>
                      <a:cubicBezTo>
                        <a:pt x="2673" y="11913"/>
                        <a:pt x="2832" y="11930"/>
                        <a:pt x="2981" y="11930"/>
                      </a:cubicBezTo>
                      <a:cubicBezTo>
                        <a:pt x="4721" y="11930"/>
                        <a:pt x="5004" y="9608"/>
                        <a:pt x="5004" y="9608"/>
                      </a:cubicBezTo>
                      <a:lnTo>
                        <a:pt x="6706" y="1"/>
                      </a:lnTo>
                      <a:close/>
                    </a:path>
                  </a:pathLst>
                </a:custGeom>
                <a:solidFill>
                  <a:srgbClr val="684545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" name="Google Shape;508;p1"/>
                <p:cNvSpPr/>
                <p:nvPr/>
              </p:nvSpPr>
              <p:spPr>
                <a:xfrm>
                  <a:off x="-4167716" y="4187666"/>
                  <a:ext cx="259308" cy="130589"/>
                </a:xfrm>
                <a:custGeom>
                  <a:rect b="b" l="l" r="r" t="t"/>
                  <a:pathLst>
                    <a:path extrusionOk="0" h="7263" w="14412">
                      <a:moveTo>
                        <a:pt x="14411" y="0"/>
                      </a:moveTo>
                      <a:cubicBezTo>
                        <a:pt x="14410" y="1"/>
                        <a:pt x="1102" y="3703"/>
                        <a:pt x="568" y="3870"/>
                      </a:cubicBezTo>
                      <a:cubicBezTo>
                        <a:pt x="1" y="4070"/>
                        <a:pt x="101" y="5304"/>
                        <a:pt x="101" y="5304"/>
                      </a:cubicBezTo>
                      <a:cubicBezTo>
                        <a:pt x="101" y="5304"/>
                        <a:pt x="268" y="6639"/>
                        <a:pt x="2469" y="7072"/>
                      </a:cubicBezTo>
                      <a:cubicBezTo>
                        <a:pt x="3095" y="7200"/>
                        <a:pt x="3725" y="7263"/>
                        <a:pt x="4352" y="7263"/>
                      </a:cubicBezTo>
                      <a:cubicBezTo>
                        <a:pt x="5530" y="7263"/>
                        <a:pt x="6696" y="7040"/>
                        <a:pt x="7806" y="6605"/>
                      </a:cubicBezTo>
                      <a:cubicBezTo>
                        <a:pt x="9074" y="6005"/>
                        <a:pt x="10141" y="4971"/>
                        <a:pt x="10775" y="3736"/>
                      </a:cubicBezTo>
                      <a:cubicBezTo>
                        <a:pt x="11109" y="2936"/>
                        <a:pt x="11742" y="2335"/>
                        <a:pt x="12510" y="2069"/>
                      </a:cubicBezTo>
                      <a:cubicBezTo>
                        <a:pt x="13077" y="1768"/>
                        <a:pt x="14077" y="1335"/>
                        <a:pt x="14244" y="934"/>
                      </a:cubicBezTo>
                      <a:cubicBezTo>
                        <a:pt x="14378" y="634"/>
                        <a:pt x="14411" y="334"/>
                        <a:pt x="144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" name="Google Shape;509;p1"/>
                <p:cNvSpPr/>
                <p:nvPr/>
              </p:nvSpPr>
              <p:spPr>
                <a:xfrm>
                  <a:off x="-4169516" y="4092894"/>
                  <a:ext cx="264706" cy="207957"/>
                </a:xfrm>
                <a:custGeom>
                  <a:rect b="b" l="l" r="r" t="t"/>
                  <a:pathLst>
                    <a:path extrusionOk="0" h="11566" w="14712">
                      <a:moveTo>
                        <a:pt x="8874" y="1"/>
                      </a:moveTo>
                      <a:cubicBezTo>
                        <a:pt x="8740" y="68"/>
                        <a:pt x="8674" y="234"/>
                        <a:pt x="8640" y="368"/>
                      </a:cubicBezTo>
                      <a:lnTo>
                        <a:pt x="8307" y="1302"/>
                      </a:lnTo>
                      <a:cubicBezTo>
                        <a:pt x="8240" y="1569"/>
                        <a:pt x="8140" y="1836"/>
                        <a:pt x="7973" y="2069"/>
                      </a:cubicBezTo>
                      <a:cubicBezTo>
                        <a:pt x="7673" y="2569"/>
                        <a:pt x="7373" y="2970"/>
                        <a:pt x="7039" y="3403"/>
                      </a:cubicBezTo>
                      <a:cubicBezTo>
                        <a:pt x="7039" y="3403"/>
                        <a:pt x="4370" y="6539"/>
                        <a:pt x="2369" y="7573"/>
                      </a:cubicBezTo>
                      <a:cubicBezTo>
                        <a:pt x="501" y="8574"/>
                        <a:pt x="1" y="9341"/>
                        <a:pt x="501" y="10175"/>
                      </a:cubicBezTo>
                      <a:cubicBezTo>
                        <a:pt x="926" y="10839"/>
                        <a:pt x="2407" y="11566"/>
                        <a:pt x="4474" y="11566"/>
                      </a:cubicBezTo>
                      <a:cubicBezTo>
                        <a:pt x="5004" y="11566"/>
                        <a:pt x="5573" y="11518"/>
                        <a:pt x="6172" y="11409"/>
                      </a:cubicBezTo>
                      <a:cubicBezTo>
                        <a:pt x="9074" y="10875"/>
                        <a:pt x="10208" y="8474"/>
                        <a:pt x="11342" y="7440"/>
                      </a:cubicBezTo>
                      <a:cubicBezTo>
                        <a:pt x="12610" y="6339"/>
                        <a:pt x="13911" y="6506"/>
                        <a:pt x="14544" y="5438"/>
                      </a:cubicBezTo>
                      <a:cubicBezTo>
                        <a:pt x="14678" y="4671"/>
                        <a:pt x="14711" y="3870"/>
                        <a:pt x="14578" y="3103"/>
                      </a:cubicBezTo>
                      <a:cubicBezTo>
                        <a:pt x="14511" y="2569"/>
                        <a:pt x="14311" y="1836"/>
                        <a:pt x="14278" y="1269"/>
                      </a:cubicBezTo>
                      <a:cubicBezTo>
                        <a:pt x="14244" y="701"/>
                        <a:pt x="14244" y="535"/>
                        <a:pt x="14077" y="501"/>
                      </a:cubicBezTo>
                      <a:lnTo>
                        <a:pt x="13977" y="835"/>
                      </a:lnTo>
                      <a:cubicBezTo>
                        <a:pt x="13844" y="935"/>
                        <a:pt x="13677" y="1002"/>
                        <a:pt x="13544" y="1102"/>
                      </a:cubicBezTo>
                      <a:cubicBezTo>
                        <a:pt x="13243" y="1202"/>
                        <a:pt x="13010" y="1369"/>
                        <a:pt x="12877" y="1635"/>
                      </a:cubicBezTo>
                      <a:lnTo>
                        <a:pt x="12476" y="2369"/>
                      </a:lnTo>
                      <a:cubicBezTo>
                        <a:pt x="12443" y="2469"/>
                        <a:pt x="12376" y="2536"/>
                        <a:pt x="12276" y="2536"/>
                      </a:cubicBezTo>
                      <a:cubicBezTo>
                        <a:pt x="12176" y="2503"/>
                        <a:pt x="12143" y="2403"/>
                        <a:pt x="12143" y="2303"/>
                      </a:cubicBezTo>
                      <a:cubicBezTo>
                        <a:pt x="12143" y="2102"/>
                        <a:pt x="12143" y="1902"/>
                        <a:pt x="12176" y="1736"/>
                      </a:cubicBezTo>
                      <a:cubicBezTo>
                        <a:pt x="12243" y="1569"/>
                        <a:pt x="12243" y="1402"/>
                        <a:pt x="12176" y="1269"/>
                      </a:cubicBezTo>
                      <a:cubicBezTo>
                        <a:pt x="12109" y="1202"/>
                        <a:pt x="12009" y="1135"/>
                        <a:pt x="11909" y="1135"/>
                      </a:cubicBezTo>
                      <a:cubicBezTo>
                        <a:pt x="10975" y="902"/>
                        <a:pt x="10075" y="568"/>
                        <a:pt x="9274" y="101"/>
                      </a:cubicBezTo>
                      <a:cubicBezTo>
                        <a:pt x="9141" y="34"/>
                        <a:pt x="9007" y="1"/>
                        <a:pt x="8874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" name="Google Shape;510;p1"/>
                <p:cNvSpPr/>
                <p:nvPr/>
              </p:nvSpPr>
              <p:spPr>
                <a:xfrm>
                  <a:off x="-4173114" y="4217567"/>
                  <a:ext cx="148870" cy="85926"/>
                </a:xfrm>
                <a:custGeom>
                  <a:rect b="b" l="l" r="r" t="t"/>
                  <a:pathLst>
                    <a:path extrusionOk="0" h="4779" w="8274">
                      <a:moveTo>
                        <a:pt x="3912" y="0"/>
                      </a:moveTo>
                      <a:cubicBezTo>
                        <a:pt x="3000" y="0"/>
                        <a:pt x="2366" y="361"/>
                        <a:pt x="1969" y="639"/>
                      </a:cubicBezTo>
                      <a:cubicBezTo>
                        <a:pt x="1135" y="1206"/>
                        <a:pt x="1" y="2407"/>
                        <a:pt x="668" y="3274"/>
                      </a:cubicBezTo>
                      <a:cubicBezTo>
                        <a:pt x="1402" y="4242"/>
                        <a:pt x="2602" y="4709"/>
                        <a:pt x="4837" y="4775"/>
                      </a:cubicBezTo>
                      <a:cubicBezTo>
                        <a:pt x="4907" y="4777"/>
                        <a:pt x="4976" y="4778"/>
                        <a:pt x="5044" y="4778"/>
                      </a:cubicBezTo>
                      <a:cubicBezTo>
                        <a:pt x="7146" y="4778"/>
                        <a:pt x="8273" y="3808"/>
                        <a:pt x="8273" y="3808"/>
                      </a:cubicBezTo>
                      <a:cubicBezTo>
                        <a:pt x="8206" y="2440"/>
                        <a:pt x="7406" y="1206"/>
                        <a:pt x="6172" y="639"/>
                      </a:cubicBezTo>
                      <a:cubicBezTo>
                        <a:pt x="5281" y="167"/>
                        <a:pt x="4532" y="0"/>
                        <a:pt x="3912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" name="Google Shape;511;p1"/>
                <p:cNvSpPr/>
                <p:nvPr/>
              </p:nvSpPr>
              <p:spPr>
                <a:xfrm>
                  <a:off x="-4033870" y="4129914"/>
                  <a:ext cx="70836" cy="34971"/>
                </a:xfrm>
                <a:custGeom>
                  <a:rect b="b" l="l" r="r" t="t"/>
                  <a:pathLst>
                    <a:path extrusionOk="0" h="1945" w="3937">
                      <a:moveTo>
                        <a:pt x="676" y="0"/>
                      </a:moveTo>
                      <a:cubicBezTo>
                        <a:pt x="596" y="0"/>
                        <a:pt x="515" y="4"/>
                        <a:pt x="434" y="10"/>
                      </a:cubicBezTo>
                      <a:cubicBezTo>
                        <a:pt x="134" y="177"/>
                        <a:pt x="0" y="377"/>
                        <a:pt x="67" y="544"/>
                      </a:cubicBezTo>
                      <a:cubicBezTo>
                        <a:pt x="268" y="492"/>
                        <a:pt x="470" y="470"/>
                        <a:pt x="668" y="470"/>
                      </a:cubicBezTo>
                      <a:cubicBezTo>
                        <a:pt x="2015" y="470"/>
                        <a:pt x="3233" y="1521"/>
                        <a:pt x="3436" y="1811"/>
                      </a:cubicBezTo>
                      <a:cubicBezTo>
                        <a:pt x="3503" y="1878"/>
                        <a:pt x="3570" y="1911"/>
                        <a:pt x="3636" y="1945"/>
                      </a:cubicBezTo>
                      <a:cubicBezTo>
                        <a:pt x="3703" y="1945"/>
                        <a:pt x="3736" y="1911"/>
                        <a:pt x="3803" y="1878"/>
                      </a:cubicBezTo>
                      <a:cubicBezTo>
                        <a:pt x="3903" y="1811"/>
                        <a:pt x="3937" y="1678"/>
                        <a:pt x="3870" y="1545"/>
                      </a:cubicBezTo>
                      <a:cubicBezTo>
                        <a:pt x="3585" y="1164"/>
                        <a:pt x="2215" y="0"/>
                        <a:pt x="676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" name="Google Shape;512;p1"/>
                <p:cNvSpPr/>
                <p:nvPr/>
              </p:nvSpPr>
              <p:spPr>
                <a:xfrm>
                  <a:off x="-4048876" y="4151077"/>
                  <a:ext cx="67238" cy="34809"/>
                </a:xfrm>
                <a:custGeom>
                  <a:rect b="b" l="l" r="r" t="t"/>
                  <a:pathLst>
                    <a:path extrusionOk="0" h="1936" w="3737">
                      <a:moveTo>
                        <a:pt x="434" y="1"/>
                      </a:moveTo>
                      <a:cubicBezTo>
                        <a:pt x="234" y="101"/>
                        <a:pt x="67" y="267"/>
                        <a:pt x="0" y="534"/>
                      </a:cubicBezTo>
                      <a:cubicBezTo>
                        <a:pt x="161" y="502"/>
                        <a:pt x="321" y="488"/>
                        <a:pt x="480" y="488"/>
                      </a:cubicBezTo>
                      <a:cubicBezTo>
                        <a:pt x="1808" y="488"/>
                        <a:pt x="3028" y="1508"/>
                        <a:pt x="3236" y="1835"/>
                      </a:cubicBezTo>
                      <a:cubicBezTo>
                        <a:pt x="3269" y="1902"/>
                        <a:pt x="3370" y="1935"/>
                        <a:pt x="3436" y="1935"/>
                      </a:cubicBezTo>
                      <a:cubicBezTo>
                        <a:pt x="3503" y="1935"/>
                        <a:pt x="3536" y="1902"/>
                        <a:pt x="3603" y="1902"/>
                      </a:cubicBezTo>
                      <a:cubicBezTo>
                        <a:pt x="3703" y="1802"/>
                        <a:pt x="3736" y="1668"/>
                        <a:pt x="3670" y="1568"/>
                      </a:cubicBezTo>
                      <a:cubicBezTo>
                        <a:pt x="2836" y="634"/>
                        <a:pt x="1668" y="67"/>
                        <a:pt x="434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" name="Google Shape;513;p1"/>
                <p:cNvSpPr/>
                <p:nvPr/>
              </p:nvSpPr>
              <p:spPr>
                <a:xfrm>
                  <a:off x="-4093281" y="4193024"/>
                  <a:ext cx="73823" cy="34863"/>
                </a:xfrm>
                <a:custGeom>
                  <a:rect b="b" l="l" r="r" t="t"/>
                  <a:pathLst>
                    <a:path extrusionOk="0" h="1939" w="4103">
                      <a:moveTo>
                        <a:pt x="826" y="0"/>
                      </a:moveTo>
                      <a:cubicBezTo>
                        <a:pt x="784" y="0"/>
                        <a:pt x="743" y="1"/>
                        <a:pt x="701" y="3"/>
                      </a:cubicBezTo>
                      <a:cubicBezTo>
                        <a:pt x="400" y="136"/>
                        <a:pt x="167" y="370"/>
                        <a:pt x="0" y="670"/>
                      </a:cubicBezTo>
                      <a:cubicBezTo>
                        <a:pt x="296" y="549"/>
                        <a:pt x="595" y="498"/>
                        <a:pt x="889" y="498"/>
                      </a:cubicBezTo>
                      <a:cubicBezTo>
                        <a:pt x="2215" y="498"/>
                        <a:pt x="3417" y="1537"/>
                        <a:pt x="3636" y="1837"/>
                      </a:cubicBezTo>
                      <a:cubicBezTo>
                        <a:pt x="3679" y="1902"/>
                        <a:pt x="3750" y="1939"/>
                        <a:pt x="3831" y="1939"/>
                      </a:cubicBezTo>
                      <a:cubicBezTo>
                        <a:pt x="3875" y="1939"/>
                        <a:pt x="3922" y="1928"/>
                        <a:pt x="3970" y="1904"/>
                      </a:cubicBezTo>
                      <a:cubicBezTo>
                        <a:pt x="4070" y="1837"/>
                        <a:pt x="4103" y="1670"/>
                        <a:pt x="4036" y="1570"/>
                      </a:cubicBezTo>
                      <a:cubicBezTo>
                        <a:pt x="3776" y="1181"/>
                        <a:pt x="2378" y="0"/>
                        <a:pt x="826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" name="Google Shape;514;p1"/>
                <p:cNvSpPr/>
                <p:nvPr/>
              </p:nvSpPr>
              <p:spPr>
                <a:xfrm>
                  <a:off x="-4069279" y="4172078"/>
                  <a:ext cx="69037" cy="34791"/>
                </a:xfrm>
                <a:custGeom>
                  <a:rect b="b" l="l" r="r" t="t"/>
                  <a:pathLst>
                    <a:path extrusionOk="0" h="1935" w="3837">
                      <a:moveTo>
                        <a:pt x="534" y="0"/>
                      </a:moveTo>
                      <a:cubicBezTo>
                        <a:pt x="301" y="100"/>
                        <a:pt x="100" y="300"/>
                        <a:pt x="0" y="534"/>
                      </a:cubicBezTo>
                      <a:cubicBezTo>
                        <a:pt x="176" y="496"/>
                        <a:pt x="352" y="478"/>
                        <a:pt x="526" y="478"/>
                      </a:cubicBezTo>
                      <a:cubicBezTo>
                        <a:pt x="1876" y="478"/>
                        <a:pt x="3129" y="1510"/>
                        <a:pt x="3336" y="1835"/>
                      </a:cubicBezTo>
                      <a:cubicBezTo>
                        <a:pt x="3369" y="1901"/>
                        <a:pt x="3469" y="1935"/>
                        <a:pt x="3536" y="1935"/>
                      </a:cubicBezTo>
                      <a:cubicBezTo>
                        <a:pt x="3603" y="1935"/>
                        <a:pt x="3636" y="1935"/>
                        <a:pt x="3703" y="1901"/>
                      </a:cubicBezTo>
                      <a:cubicBezTo>
                        <a:pt x="3803" y="1835"/>
                        <a:pt x="3836" y="1668"/>
                        <a:pt x="3770" y="1568"/>
                      </a:cubicBezTo>
                      <a:cubicBezTo>
                        <a:pt x="2936" y="634"/>
                        <a:pt x="1768" y="67"/>
                        <a:pt x="534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" name="Google Shape;515;p1"/>
                <p:cNvSpPr/>
                <p:nvPr/>
              </p:nvSpPr>
              <p:spPr>
                <a:xfrm>
                  <a:off x="-4233662" y="3829914"/>
                  <a:ext cx="130859" cy="209683"/>
                </a:xfrm>
                <a:custGeom>
                  <a:rect b="b" l="l" r="r" t="t"/>
                  <a:pathLst>
                    <a:path extrusionOk="0" h="11662" w="7273">
                      <a:moveTo>
                        <a:pt x="7272" y="1"/>
                      </a:moveTo>
                      <a:lnTo>
                        <a:pt x="667" y="701"/>
                      </a:lnTo>
                      <a:lnTo>
                        <a:pt x="0" y="8841"/>
                      </a:lnTo>
                      <a:cubicBezTo>
                        <a:pt x="100" y="10141"/>
                        <a:pt x="1034" y="11209"/>
                        <a:pt x="2302" y="11576"/>
                      </a:cubicBezTo>
                      <a:cubicBezTo>
                        <a:pt x="2513" y="11635"/>
                        <a:pt x="2708" y="11662"/>
                        <a:pt x="2888" y="11662"/>
                      </a:cubicBezTo>
                      <a:cubicBezTo>
                        <a:pt x="4531" y="11662"/>
                        <a:pt x="4937" y="9441"/>
                        <a:pt x="4937" y="9441"/>
                      </a:cubicBezTo>
                      <a:lnTo>
                        <a:pt x="7272" y="1"/>
                      </a:lnTo>
                      <a:close/>
                    </a:path>
                  </a:pathLst>
                </a:custGeom>
                <a:solidFill>
                  <a:srgbClr val="684545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1"/>
                <p:cNvSpPr/>
                <p:nvPr/>
              </p:nvSpPr>
              <p:spPr>
                <a:xfrm>
                  <a:off x="-4401781" y="4068315"/>
                  <a:ext cx="262888" cy="118830"/>
                </a:xfrm>
                <a:custGeom>
                  <a:rect b="b" l="l" r="r" t="t"/>
                  <a:pathLst>
                    <a:path extrusionOk="0" h="6609" w="14611">
                      <a:moveTo>
                        <a:pt x="14611" y="0"/>
                      </a:moveTo>
                      <a:lnTo>
                        <a:pt x="14611" y="0"/>
                      </a:lnTo>
                      <a:cubicBezTo>
                        <a:pt x="14610" y="0"/>
                        <a:pt x="1101" y="2836"/>
                        <a:pt x="534" y="2969"/>
                      </a:cubicBezTo>
                      <a:cubicBezTo>
                        <a:pt x="0" y="3103"/>
                        <a:pt x="0" y="4370"/>
                        <a:pt x="0" y="4370"/>
                      </a:cubicBezTo>
                      <a:cubicBezTo>
                        <a:pt x="0" y="4370"/>
                        <a:pt x="67" y="5671"/>
                        <a:pt x="2269" y="6271"/>
                      </a:cubicBezTo>
                      <a:cubicBezTo>
                        <a:pt x="3055" y="6498"/>
                        <a:pt x="3869" y="6609"/>
                        <a:pt x="4685" y="6609"/>
                      </a:cubicBezTo>
                      <a:cubicBezTo>
                        <a:pt x="5669" y="6609"/>
                        <a:pt x="6658" y="6448"/>
                        <a:pt x="7606" y="6138"/>
                      </a:cubicBezTo>
                      <a:cubicBezTo>
                        <a:pt x="8907" y="5604"/>
                        <a:pt x="10008" y="4670"/>
                        <a:pt x="10741" y="3469"/>
                      </a:cubicBezTo>
                      <a:cubicBezTo>
                        <a:pt x="11142" y="2702"/>
                        <a:pt x="11809" y="2169"/>
                        <a:pt x="12609" y="1902"/>
                      </a:cubicBezTo>
                      <a:cubicBezTo>
                        <a:pt x="13177" y="1702"/>
                        <a:pt x="14211" y="1301"/>
                        <a:pt x="14411" y="934"/>
                      </a:cubicBezTo>
                      <a:cubicBezTo>
                        <a:pt x="14511" y="634"/>
                        <a:pt x="14611" y="334"/>
                        <a:pt x="146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517;p1"/>
                <p:cNvSpPr/>
                <p:nvPr/>
              </p:nvSpPr>
              <p:spPr>
                <a:xfrm>
                  <a:off x="-4404174" y="3966944"/>
                  <a:ext cx="270697" cy="203246"/>
                </a:xfrm>
                <a:custGeom>
                  <a:rect b="b" l="l" r="r" t="t"/>
                  <a:pathLst>
                    <a:path extrusionOk="0" h="11304" w="15045">
                      <a:moveTo>
                        <a:pt x="9473" y="1"/>
                      </a:moveTo>
                      <a:cubicBezTo>
                        <a:pt x="9340" y="34"/>
                        <a:pt x="9273" y="201"/>
                        <a:pt x="9207" y="335"/>
                      </a:cubicBezTo>
                      <a:cubicBezTo>
                        <a:pt x="9107" y="635"/>
                        <a:pt x="8973" y="935"/>
                        <a:pt x="8840" y="1235"/>
                      </a:cubicBezTo>
                      <a:cubicBezTo>
                        <a:pt x="8740" y="1502"/>
                        <a:pt x="8606" y="1769"/>
                        <a:pt x="8439" y="2002"/>
                      </a:cubicBezTo>
                      <a:cubicBezTo>
                        <a:pt x="8139" y="2436"/>
                        <a:pt x="7772" y="2836"/>
                        <a:pt x="7439" y="3270"/>
                      </a:cubicBezTo>
                      <a:cubicBezTo>
                        <a:pt x="7439" y="3270"/>
                        <a:pt x="4603" y="6239"/>
                        <a:pt x="2502" y="7139"/>
                      </a:cubicBezTo>
                      <a:cubicBezTo>
                        <a:pt x="567" y="8007"/>
                        <a:pt x="0" y="8741"/>
                        <a:pt x="500" y="9608"/>
                      </a:cubicBezTo>
                      <a:cubicBezTo>
                        <a:pt x="909" y="10366"/>
                        <a:pt x="2618" y="11303"/>
                        <a:pt x="4982" y="11303"/>
                      </a:cubicBezTo>
                      <a:cubicBezTo>
                        <a:pt x="5321" y="11303"/>
                        <a:pt x="5674" y="11284"/>
                        <a:pt x="6038" y="11242"/>
                      </a:cubicBezTo>
                      <a:cubicBezTo>
                        <a:pt x="8973" y="10875"/>
                        <a:pt x="10241" y="8540"/>
                        <a:pt x="11475" y="7606"/>
                      </a:cubicBezTo>
                      <a:cubicBezTo>
                        <a:pt x="12776" y="6572"/>
                        <a:pt x="14043" y="6839"/>
                        <a:pt x="14744" y="5805"/>
                      </a:cubicBezTo>
                      <a:cubicBezTo>
                        <a:pt x="14977" y="5038"/>
                        <a:pt x="15044" y="4237"/>
                        <a:pt x="14944" y="3470"/>
                      </a:cubicBezTo>
                      <a:cubicBezTo>
                        <a:pt x="14944" y="2903"/>
                        <a:pt x="14744" y="2203"/>
                        <a:pt x="14777" y="1635"/>
                      </a:cubicBezTo>
                      <a:cubicBezTo>
                        <a:pt x="14777" y="1068"/>
                        <a:pt x="14777" y="868"/>
                        <a:pt x="14610" y="835"/>
                      </a:cubicBezTo>
                      <a:lnTo>
                        <a:pt x="14544" y="1135"/>
                      </a:lnTo>
                      <a:cubicBezTo>
                        <a:pt x="14410" y="1235"/>
                        <a:pt x="14244" y="1302"/>
                        <a:pt x="14077" y="1369"/>
                      </a:cubicBezTo>
                      <a:cubicBezTo>
                        <a:pt x="13810" y="1469"/>
                        <a:pt x="13576" y="1635"/>
                        <a:pt x="13410" y="1869"/>
                      </a:cubicBezTo>
                      <a:cubicBezTo>
                        <a:pt x="13243" y="2102"/>
                        <a:pt x="13109" y="2369"/>
                        <a:pt x="12943" y="2603"/>
                      </a:cubicBezTo>
                      <a:cubicBezTo>
                        <a:pt x="12909" y="2670"/>
                        <a:pt x="12843" y="2736"/>
                        <a:pt x="12742" y="2736"/>
                      </a:cubicBezTo>
                      <a:cubicBezTo>
                        <a:pt x="12642" y="2703"/>
                        <a:pt x="12642" y="2603"/>
                        <a:pt x="12642" y="2503"/>
                      </a:cubicBezTo>
                      <a:cubicBezTo>
                        <a:pt x="12642" y="2303"/>
                        <a:pt x="12642" y="2102"/>
                        <a:pt x="12709" y="1902"/>
                      </a:cubicBezTo>
                      <a:cubicBezTo>
                        <a:pt x="12776" y="1769"/>
                        <a:pt x="12776" y="1602"/>
                        <a:pt x="12709" y="1469"/>
                      </a:cubicBezTo>
                      <a:cubicBezTo>
                        <a:pt x="12642" y="1369"/>
                        <a:pt x="12542" y="1335"/>
                        <a:pt x="12442" y="1302"/>
                      </a:cubicBezTo>
                      <a:cubicBezTo>
                        <a:pt x="11508" y="1035"/>
                        <a:pt x="10641" y="635"/>
                        <a:pt x="9840" y="101"/>
                      </a:cubicBezTo>
                      <a:cubicBezTo>
                        <a:pt x="9740" y="34"/>
                        <a:pt x="9607" y="1"/>
                        <a:pt x="9473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" name="Google Shape;518;p1"/>
                <p:cNvSpPr/>
                <p:nvPr/>
              </p:nvSpPr>
              <p:spPr>
                <a:xfrm>
                  <a:off x="-4408384" y="4085198"/>
                  <a:ext cx="148258" cy="87401"/>
                </a:xfrm>
                <a:custGeom>
                  <a:rect b="b" l="l" r="r" t="t"/>
                  <a:pathLst>
                    <a:path extrusionOk="0" h="4861" w="8240">
                      <a:moveTo>
                        <a:pt x="3897" y="1"/>
                      </a:moveTo>
                      <a:cubicBezTo>
                        <a:pt x="3086" y="1"/>
                        <a:pt x="2488" y="290"/>
                        <a:pt x="2102" y="529"/>
                      </a:cubicBezTo>
                      <a:cubicBezTo>
                        <a:pt x="1268" y="1029"/>
                        <a:pt x="1" y="2130"/>
                        <a:pt x="634" y="3064"/>
                      </a:cubicBezTo>
                      <a:cubicBezTo>
                        <a:pt x="1301" y="4065"/>
                        <a:pt x="2469" y="4599"/>
                        <a:pt x="4704" y="4832"/>
                      </a:cubicBezTo>
                      <a:cubicBezTo>
                        <a:pt x="4920" y="4852"/>
                        <a:pt x="5127" y="4860"/>
                        <a:pt x="5325" y="4860"/>
                      </a:cubicBezTo>
                      <a:cubicBezTo>
                        <a:pt x="7172" y="4860"/>
                        <a:pt x="8206" y="4098"/>
                        <a:pt x="8206" y="4098"/>
                      </a:cubicBezTo>
                      <a:cubicBezTo>
                        <a:pt x="8240" y="2731"/>
                        <a:pt x="7506" y="1430"/>
                        <a:pt x="6305" y="763"/>
                      </a:cubicBezTo>
                      <a:cubicBezTo>
                        <a:pt x="5361" y="193"/>
                        <a:pt x="4559" y="1"/>
                        <a:pt x="3897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1"/>
                <p:cNvSpPr/>
                <p:nvPr/>
              </p:nvSpPr>
              <p:spPr>
                <a:xfrm>
                  <a:off x="-4260738" y="4002940"/>
                  <a:ext cx="69631" cy="38405"/>
                </a:xfrm>
                <a:custGeom>
                  <a:rect b="b" l="l" r="r" t="t"/>
                  <a:pathLst>
                    <a:path extrusionOk="0" h="2136" w="3870">
                      <a:moveTo>
                        <a:pt x="501" y="0"/>
                      </a:moveTo>
                      <a:cubicBezTo>
                        <a:pt x="167" y="167"/>
                        <a:pt x="0" y="334"/>
                        <a:pt x="67" y="534"/>
                      </a:cubicBezTo>
                      <a:cubicBezTo>
                        <a:pt x="220" y="505"/>
                        <a:pt x="372" y="492"/>
                        <a:pt x="522" y="492"/>
                      </a:cubicBezTo>
                      <a:cubicBezTo>
                        <a:pt x="1938" y="492"/>
                        <a:pt x="3158" y="1670"/>
                        <a:pt x="3369" y="2002"/>
                      </a:cubicBezTo>
                      <a:cubicBezTo>
                        <a:pt x="3403" y="2069"/>
                        <a:pt x="3470" y="2135"/>
                        <a:pt x="3570" y="2135"/>
                      </a:cubicBezTo>
                      <a:cubicBezTo>
                        <a:pt x="3603" y="2135"/>
                        <a:pt x="3670" y="2135"/>
                        <a:pt x="3736" y="2102"/>
                      </a:cubicBezTo>
                      <a:cubicBezTo>
                        <a:pt x="3836" y="2035"/>
                        <a:pt x="3870" y="1902"/>
                        <a:pt x="3803" y="1768"/>
                      </a:cubicBezTo>
                      <a:cubicBezTo>
                        <a:pt x="3536" y="1335"/>
                        <a:pt x="2135" y="0"/>
                        <a:pt x="501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" name="Google Shape;520;p1"/>
                <p:cNvSpPr/>
                <p:nvPr/>
              </p:nvSpPr>
              <p:spPr>
                <a:xfrm>
                  <a:off x="-4276949" y="4023329"/>
                  <a:ext cx="65439" cy="37812"/>
                </a:xfrm>
                <a:custGeom>
                  <a:rect b="b" l="l" r="r" t="t"/>
                  <a:pathLst>
                    <a:path extrusionOk="0" h="2103" w="3637">
                      <a:moveTo>
                        <a:pt x="468" y="1"/>
                      </a:moveTo>
                      <a:cubicBezTo>
                        <a:pt x="234" y="67"/>
                        <a:pt x="67" y="234"/>
                        <a:pt x="1" y="501"/>
                      </a:cubicBezTo>
                      <a:cubicBezTo>
                        <a:pt x="118" y="483"/>
                        <a:pt x="234" y="474"/>
                        <a:pt x="350" y="474"/>
                      </a:cubicBezTo>
                      <a:cubicBezTo>
                        <a:pt x="1718" y="474"/>
                        <a:pt x="2952" y="1664"/>
                        <a:pt x="3136" y="2002"/>
                      </a:cubicBezTo>
                      <a:cubicBezTo>
                        <a:pt x="3170" y="2069"/>
                        <a:pt x="3236" y="2102"/>
                        <a:pt x="3336" y="2102"/>
                      </a:cubicBezTo>
                      <a:cubicBezTo>
                        <a:pt x="3370" y="2102"/>
                        <a:pt x="3437" y="2102"/>
                        <a:pt x="3470" y="2069"/>
                      </a:cubicBezTo>
                      <a:cubicBezTo>
                        <a:pt x="3603" y="2002"/>
                        <a:pt x="3637" y="1869"/>
                        <a:pt x="3570" y="1735"/>
                      </a:cubicBezTo>
                      <a:cubicBezTo>
                        <a:pt x="2803" y="768"/>
                        <a:pt x="1702" y="134"/>
                        <a:pt x="468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" name="Google Shape;521;p1"/>
                <p:cNvSpPr/>
                <p:nvPr/>
              </p:nvSpPr>
              <p:spPr>
                <a:xfrm>
                  <a:off x="-4324359" y="4062921"/>
                  <a:ext cx="73247" cy="38279"/>
                </a:xfrm>
                <a:custGeom>
                  <a:rect b="b" l="l" r="r" t="t"/>
                  <a:pathLst>
                    <a:path extrusionOk="0" h="2129" w="4071">
                      <a:moveTo>
                        <a:pt x="734" y="0"/>
                      </a:moveTo>
                      <a:cubicBezTo>
                        <a:pt x="434" y="100"/>
                        <a:pt x="167" y="300"/>
                        <a:pt x="1" y="601"/>
                      </a:cubicBezTo>
                      <a:cubicBezTo>
                        <a:pt x="251" y="515"/>
                        <a:pt x="502" y="478"/>
                        <a:pt x="748" y="478"/>
                      </a:cubicBezTo>
                      <a:cubicBezTo>
                        <a:pt x="2137" y="478"/>
                        <a:pt x="3366" y="1661"/>
                        <a:pt x="3536" y="2002"/>
                      </a:cubicBezTo>
                      <a:cubicBezTo>
                        <a:pt x="3609" y="2074"/>
                        <a:pt x="3698" y="2128"/>
                        <a:pt x="3792" y="2128"/>
                      </a:cubicBezTo>
                      <a:cubicBezTo>
                        <a:pt x="3829" y="2128"/>
                        <a:pt x="3866" y="2120"/>
                        <a:pt x="3903" y="2102"/>
                      </a:cubicBezTo>
                      <a:cubicBezTo>
                        <a:pt x="4003" y="2035"/>
                        <a:pt x="4070" y="1868"/>
                        <a:pt x="3970" y="1768"/>
                      </a:cubicBezTo>
                      <a:cubicBezTo>
                        <a:pt x="3737" y="1334"/>
                        <a:pt x="2336" y="0"/>
                        <a:pt x="734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Google Shape;522;p1"/>
                <p:cNvSpPr/>
                <p:nvPr/>
              </p:nvSpPr>
              <p:spPr>
                <a:xfrm>
                  <a:off x="-4298558" y="4043125"/>
                  <a:ext cx="67238" cy="37794"/>
                </a:xfrm>
                <a:custGeom>
                  <a:rect b="b" l="l" r="r" t="t"/>
                  <a:pathLst>
                    <a:path extrusionOk="0" h="2102" w="3737">
                      <a:moveTo>
                        <a:pt x="568" y="0"/>
                      </a:moveTo>
                      <a:cubicBezTo>
                        <a:pt x="301" y="67"/>
                        <a:pt x="101" y="234"/>
                        <a:pt x="1" y="501"/>
                      </a:cubicBezTo>
                      <a:cubicBezTo>
                        <a:pt x="136" y="478"/>
                        <a:pt x="270" y="467"/>
                        <a:pt x="402" y="467"/>
                      </a:cubicBezTo>
                      <a:cubicBezTo>
                        <a:pt x="1806" y="467"/>
                        <a:pt x="3023" y="1666"/>
                        <a:pt x="3237" y="2002"/>
                      </a:cubicBezTo>
                      <a:cubicBezTo>
                        <a:pt x="3270" y="2068"/>
                        <a:pt x="3337" y="2102"/>
                        <a:pt x="3403" y="2102"/>
                      </a:cubicBezTo>
                      <a:cubicBezTo>
                        <a:pt x="3470" y="2102"/>
                        <a:pt x="3537" y="2102"/>
                        <a:pt x="3570" y="2068"/>
                      </a:cubicBezTo>
                      <a:cubicBezTo>
                        <a:pt x="3704" y="2002"/>
                        <a:pt x="3737" y="1868"/>
                        <a:pt x="3670" y="1768"/>
                      </a:cubicBezTo>
                      <a:cubicBezTo>
                        <a:pt x="2903" y="768"/>
                        <a:pt x="1802" y="134"/>
                        <a:pt x="568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" name="Google Shape;523;p1"/>
                <p:cNvSpPr/>
                <p:nvPr/>
              </p:nvSpPr>
              <p:spPr>
                <a:xfrm>
                  <a:off x="-4230064" y="3170785"/>
                  <a:ext cx="604386" cy="772978"/>
                </a:xfrm>
                <a:custGeom>
                  <a:rect b="b" l="l" r="r" t="t"/>
                  <a:pathLst>
                    <a:path extrusionOk="0" h="42991" w="33591">
                      <a:moveTo>
                        <a:pt x="32991" y="0"/>
                      </a:moveTo>
                      <a:lnTo>
                        <a:pt x="25218" y="5071"/>
                      </a:lnTo>
                      <a:cubicBezTo>
                        <a:pt x="21549" y="7372"/>
                        <a:pt x="19748" y="8440"/>
                        <a:pt x="16545" y="10141"/>
                      </a:cubicBezTo>
                      <a:cubicBezTo>
                        <a:pt x="13343" y="11842"/>
                        <a:pt x="3903" y="16078"/>
                        <a:pt x="2802" y="18847"/>
                      </a:cubicBezTo>
                      <a:cubicBezTo>
                        <a:pt x="1702" y="21616"/>
                        <a:pt x="0" y="41730"/>
                        <a:pt x="0" y="41730"/>
                      </a:cubicBezTo>
                      <a:cubicBezTo>
                        <a:pt x="1215" y="42459"/>
                        <a:pt x="3062" y="42991"/>
                        <a:pt x="4554" y="42991"/>
                      </a:cubicBezTo>
                      <a:cubicBezTo>
                        <a:pt x="4906" y="42991"/>
                        <a:pt x="5238" y="42961"/>
                        <a:pt x="5538" y="42898"/>
                      </a:cubicBezTo>
                      <a:cubicBezTo>
                        <a:pt x="5538" y="42898"/>
                        <a:pt x="7239" y="37961"/>
                        <a:pt x="7906" y="36226"/>
                      </a:cubicBezTo>
                      <a:cubicBezTo>
                        <a:pt x="9374" y="32323"/>
                        <a:pt x="10141" y="30789"/>
                        <a:pt x="10575" y="27320"/>
                      </a:cubicBezTo>
                      <a:cubicBezTo>
                        <a:pt x="10841" y="24918"/>
                        <a:pt x="11142" y="24418"/>
                        <a:pt x="12576" y="23784"/>
                      </a:cubicBezTo>
                      <a:cubicBezTo>
                        <a:pt x="13710" y="23284"/>
                        <a:pt x="19581" y="21349"/>
                        <a:pt x="23484" y="19314"/>
                      </a:cubicBezTo>
                      <a:cubicBezTo>
                        <a:pt x="28220" y="16879"/>
                        <a:pt x="31056" y="11709"/>
                        <a:pt x="32323" y="8440"/>
                      </a:cubicBezTo>
                      <a:cubicBezTo>
                        <a:pt x="33591" y="5171"/>
                        <a:pt x="33458" y="3303"/>
                        <a:pt x="32991" y="0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4" name="Google Shape;524;p1"/>
                <p:cNvSpPr/>
                <p:nvPr/>
              </p:nvSpPr>
              <p:spPr>
                <a:xfrm>
                  <a:off x="-4067411" y="3351916"/>
                  <a:ext cx="279693" cy="418053"/>
                </a:xfrm>
                <a:custGeom>
                  <a:rect b="b" l="l" r="r" t="t"/>
                  <a:pathLst>
                    <a:path extrusionOk="0" h="23251" w="15545">
                      <a:moveTo>
                        <a:pt x="12609" y="0"/>
                      </a:moveTo>
                      <a:lnTo>
                        <a:pt x="12609" y="0"/>
                      </a:lnTo>
                      <a:cubicBezTo>
                        <a:pt x="12609" y="1"/>
                        <a:pt x="12109" y="2736"/>
                        <a:pt x="13510" y="4503"/>
                      </a:cubicBezTo>
                      <a:lnTo>
                        <a:pt x="5170" y="11108"/>
                      </a:lnTo>
                      <a:cubicBezTo>
                        <a:pt x="5170" y="11108"/>
                        <a:pt x="1835" y="12676"/>
                        <a:pt x="1468" y="13543"/>
                      </a:cubicBezTo>
                      <a:cubicBezTo>
                        <a:pt x="1101" y="14377"/>
                        <a:pt x="1201" y="16112"/>
                        <a:pt x="834" y="18680"/>
                      </a:cubicBezTo>
                      <a:cubicBezTo>
                        <a:pt x="767" y="19214"/>
                        <a:pt x="234" y="22350"/>
                        <a:pt x="0" y="23250"/>
                      </a:cubicBezTo>
                      <a:cubicBezTo>
                        <a:pt x="767" y="21315"/>
                        <a:pt x="1301" y="19314"/>
                        <a:pt x="1535" y="17246"/>
                      </a:cubicBezTo>
                      <a:cubicBezTo>
                        <a:pt x="1801" y="14844"/>
                        <a:pt x="2102" y="14344"/>
                        <a:pt x="3536" y="13710"/>
                      </a:cubicBezTo>
                      <a:cubicBezTo>
                        <a:pt x="4003" y="13510"/>
                        <a:pt x="5204" y="13110"/>
                        <a:pt x="6738" y="12509"/>
                      </a:cubicBezTo>
                      <a:cubicBezTo>
                        <a:pt x="7239" y="12075"/>
                        <a:pt x="13977" y="6105"/>
                        <a:pt x="15545" y="4937"/>
                      </a:cubicBezTo>
                      <a:cubicBezTo>
                        <a:pt x="13843" y="3870"/>
                        <a:pt x="12743" y="2035"/>
                        <a:pt x="126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5" name="Google Shape;525;p1"/>
                <p:cNvSpPr/>
                <p:nvPr/>
              </p:nvSpPr>
              <p:spPr>
                <a:xfrm>
                  <a:off x="-3788330" y="3348320"/>
                  <a:ext cx="40231" cy="63577"/>
                </a:xfrm>
                <a:custGeom>
                  <a:rect b="b" l="l" r="r" t="t"/>
                  <a:pathLst>
                    <a:path extrusionOk="0" h="3536" w="223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267" y="1301"/>
                        <a:pt x="801" y="2502"/>
                        <a:pt x="1568" y="3536"/>
                      </a:cubicBezTo>
                      <a:lnTo>
                        <a:pt x="2235" y="3002"/>
                      </a:lnTo>
                      <a:cubicBezTo>
                        <a:pt x="1435" y="2068"/>
                        <a:pt x="667" y="1067"/>
                        <a:pt x="0" y="0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6" name="Google Shape;526;p1"/>
                <p:cNvSpPr/>
                <p:nvPr/>
              </p:nvSpPr>
              <p:spPr>
                <a:xfrm>
                  <a:off x="-4020613" y="3261944"/>
                  <a:ext cx="555788" cy="810053"/>
                </a:xfrm>
                <a:custGeom>
                  <a:rect b="b" l="l" r="r" t="t"/>
                  <a:pathLst>
                    <a:path extrusionOk="0" h="45053" w="30890">
                      <a:moveTo>
                        <a:pt x="13577" y="1"/>
                      </a:moveTo>
                      <a:lnTo>
                        <a:pt x="13577" y="1"/>
                      </a:lnTo>
                      <a:cubicBezTo>
                        <a:pt x="14244" y="3303"/>
                        <a:pt x="15178" y="7806"/>
                        <a:pt x="15178" y="7806"/>
                      </a:cubicBezTo>
                      <a:cubicBezTo>
                        <a:pt x="15178" y="7806"/>
                        <a:pt x="2203" y="16946"/>
                        <a:pt x="1102" y="19715"/>
                      </a:cubicBezTo>
                      <a:cubicBezTo>
                        <a:pt x="1" y="22483"/>
                        <a:pt x="668" y="43799"/>
                        <a:pt x="668" y="43799"/>
                      </a:cubicBezTo>
                      <a:cubicBezTo>
                        <a:pt x="1635" y="44780"/>
                        <a:pt x="2900" y="45052"/>
                        <a:pt x="4006" y="45052"/>
                      </a:cubicBezTo>
                      <a:cubicBezTo>
                        <a:pt x="5379" y="45052"/>
                        <a:pt x="6506" y="44633"/>
                        <a:pt x="6506" y="44633"/>
                      </a:cubicBezTo>
                      <a:cubicBezTo>
                        <a:pt x="7473" y="39562"/>
                        <a:pt x="9174" y="33558"/>
                        <a:pt x="9441" y="28187"/>
                      </a:cubicBezTo>
                      <a:cubicBezTo>
                        <a:pt x="9508" y="26586"/>
                        <a:pt x="9841" y="25986"/>
                        <a:pt x="11076" y="25285"/>
                      </a:cubicBezTo>
                      <a:cubicBezTo>
                        <a:pt x="12143" y="24685"/>
                        <a:pt x="15946" y="22183"/>
                        <a:pt x="19848" y="20148"/>
                      </a:cubicBezTo>
                      <a:cubicBezTo>
                        <a:pt x="24552" y="17713"/>
                        <a:pt x="26120" y="16612"/>
                        <a:pt x="27921" y="14744"/>
                      </a:cubicBezTo>
                      <a:cubicBezTo>
                        <a:pt x="29088" y="13510"/>
                        <a:pt x="30256" y="11475"/>
                        <a:pt x="30890" y="7373"/>
                      </a:cubicBezTo>
                      <a:lnTo>
                        <a:pt x="13577" y="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7" name="Google Shape;527;p1"/>
                <p:cNvSpPr/>
                <p:nvPr/>
              </p:nvSpPr>
              <p:spPr>
                <a:xfrm>
                  <a:off x="-3884356" y="2889345"/>
                  <a:ext cx="200472" cy="340829"/>
                </a:xfrm>
                <a:custGeom>
                  <a:rect b="b" l="l" r="r" t="t"/>
                  <a:pathLst>
                    <a:path extrusionOk="0" h="18956" w="11142">
                      <a:moveTo>
                        <a:pt x="10201" y="1"/>
                      </a:moveTo>
                      <a:cubicBezTo>
                        <a:pt x="8532" y="1"/>
                        <a:pt x="6824" y="410"/>
                        <a:pt x="5871" y="1643"/>
                      </a:cubicBezTo>
                      <a:cubicBezTo>
                        <a:pt x="4336" y="3578"/>
                        <a:pt x="1268" y="11484"/>
                        <a:pt x="267" y="15420"/>
                      </a:cubicBezTo>
                      <a:cubicBezTo>
                        <a:pt x="0" y="16521"/>
                        <a:pt x="5004" y="18956"/>
                        <a:pt x="5004" y="18956"/>
                      </a:cubicBezTo>
                      <a:lnTo>
                        <a:pt x="8173" y="11884"/>
                      </a:lnTo>
                      <a:lnTo>
                        <a:pt x="11141" y="42"/>
                      </a:lnTo>
                      <a:cubicBezTo>
                        <a:pt x="10833" y="16"/>
                        <a:pt x="10517" y="1"/>
                        <a:pt x="10201" y="1"/>
                      </a:cubicBezTo>
                      <a:close/>
                    </a:path>
                  </a:pathLst>
                </a:custGeom>
                <a:solidFill>
                  <a:srgbClr val="442B2B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8" name="Google Shape;528;p1"/>
                <p:cNvSpPr/>
                <p:nvPr/>
              </p:nvSpPr>
              <p:spPr>
                <a:xfrm>
                  <a:off x="-3854362" y="2888446"/>
                  <a:ext cx="164469" cy="243377"/>
                </a:xfrm>
                <a:custGeom>
                  <a:rect b="b" l="l" r="r" t="t"/>
                  <a:pathLst>
                    <a:path extrusionOk="0" h="13536" w="9141">
                      <a:moveTo>
                        <a:pt x="8359" y="0"/>
                      </a:moveTo>
                      <a:cubicBezTo>
                        <a:pt x="6605" y="0"/>
                        <a:pt x="5346" y="409"/>
                        <a:pt x="4471" y="1226"/>
                      </a:cubicBezTo>
                      <a:cubicBezTo>
                        <a:pt x="3470" y="2194"/>
                        <a:pt x="2369" y="4595"/>
                        <a:pt x="1802" y="5996"/>
                      </a:cubicBezTo>
                      <a:cubicBezTo>
                        <a:pt x="1235" y="7397"/>
                        <a:pt x="1" y="10867"/>
                        <a:pt x="1" y="10867"/>
                      </a:cubicBezTo>
                      <a:cubicBezTo>
                        <a:pt x="1" y="10867"/>
                        <a:pt x="1535" y="12935"/>
                        <a:pt x="5672" y="13535"/>
                      </a:cubicBezTo>
                      <a:cubicBezTo>
                        <a:pt x="6906" y="9532"/>
                        <a:pt x="9141" y="25"/>
                        <a:pt x="9141" y="25"/>
                      </a:cubicBezTo>
                      <a:cubicBezTo>
                        <a:pt x="8870" y="9"/>
                        <a:pt x="8609" y="0"/>
                        <a:pt x="8359" y="0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9" name="Google Shape;529;p1"/>
                <p:cNvSpPr/>
                <p:nvPr/>
              </p:nvSpPr>
              <p:spPr>
                <a:xfrm>
                  <a:off x="-3817747" y="2888895"/>
                  <a:ext cx="402744" cy="547383"/>
                </a:xfrm>
                <a:custGeom>
                  <a:rect b="b" l="l" r="r" t="t"/>
                  <a:pathLst>
                    <a:path extrusionOk="0" h="30444" w="22384">
                      <a:moveTo>
                        <a:pt x="7106" y="0"/>
                      </a:moveTo>
                      <a:cubicBezTo>
                        <a:pt x="5304" y="334"/>
                        <a:pt x="3637" y="2836"/>
                        <a:pt x="3203" y="6605"/>
                      </a:cubicBezTo>
                      <a:cubicBezTo>
                        <a:pt x="3003" y="8506"/>
                        <a:pt x="2536" y="13710"/>
                        <a:pt x="2402" y="16946"/>
                      </a:cubicBezTo>
                      <a:cubicBezTo>
                        <a:pt x="1769" y="18881"/>
                        <a:pt x="1" y="21516"/>
                        <a:pt x="1" y="21516"/>
                      </a:cubicBezTo>
                      <a:cubicBezTo>
                        <a:pt x="884" y="26657"/>
                        <a:pt x="9398" y="30444"/>
                        <a:pt x="15449" y="30444"/>
                      </a:cubicBezTo>
                      <a:cubicBezTo>
                        <a:pt x="16937" y="30444"/>
                        <a:pt x="18275" y="30215"/>
                        <a:pt x="19314" y="29722"/>
                      </a:cubicBezTo>
                      <a:cubicBezTo>
                        <a:pt x="22350" y="18347"/>
                        <a:pt x="22383" y="5638"/>
                        <a:pt x="22217" y="3970"/>
                      </a:cubicBezTo>
                      <a:cubicBezTo>
                        <a:pt x="22083" y="2936"/>
                        <a:pt x="16613" y="768"/>
                        <a:pt x="16613" y="768"/>
                      </a:cubicBezTo>
                      <a:lnTo>
                        <a:pt x="13210" y="67"/>
                      </a:lnTo>
                      <a:lnTo>
                        <a:pt x="7106" y="0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0" name="Google Shape;530;p1"/>
                <p:cNvSpPr/>
                <p:nvPr/>
              </p:nvSpPr>
              <p:spPr>
                <a:xfrm>
                  <a:off x="-3564467" y="2615995"/>
                  <a:ext cx="108657" cy="226134"/>
                </a:xfrm>
                <a:custGeom>
                  <a:rect b="b" l="l" r="r" t="t"/>
                  <a:pathLst>
                    <a:path extrusionOk="0" h="12577" w="6039">
                      <a:moveTo>
                        <a:pt x="3369" y="1"/>
                      </a:moveTo>
                      <a:lnTo>
                        <a:pt x="234" y="2636"/>
                      </a:lnTo>
                      <a:cubicBezTo>
                        <a:pt x="234" y="2636"/>
                        <a:pt x="0" y="3237"/>
                        <a:pt x="301" y="5138"/>
                      </a:cubicBezTo>
                      <a:cubicBezTo>
                        <a:pt x="640" y="7317"/>
                        <a:pt x="1699" y="7616"/>
                        <a:pt x="2254" y="7616"/>
                      </a:cubicBezTo>
                      <a:cubicBezTo>
                        <a:pt x="2464" y="7616"/>
                        <a:pt x="2602" y="7573"/>
                        <a:pt x="2602" y="7573"/>
                      </a:cubicBezTo>
                      <a:lnTo>
                        <a:pt x="2602" y="7573"/>
                      </a:lnTo>
                      <a:lnTo>
                        <a:pt x="2536" y="9641"/>
                      </a:lnTo>
                      <a:lnTo>
                        <a:pt x="2469" y="12577"/>
                      </a:lnTo>
                      <a:cubicBezTo>
                        <a:pt x="2936" y="12443"/>
                        <a:pt x="3336" y="12110"/>
                        <a:pt x="3570" y="11709"/>
                      </a:cubicBezTo>
                      <a:cubicBezTo>
                        <a:pt x="4237" y="10175"/>
                        <a:pt x="4737" y="8607"/>
                        <a:pt x="5071" y="7006"/>
                      </a:cubicBezTo>
                      <a:cubicBezTo>
                        <a:pt x="5671" y="4504"/>
                        <a:pt x="6038" y="2636"/>
                        <a:pt x="5604" y="1669"/>
                      </a:cubicBezTo>
                      <a:cubicBezTo>
                        <a:pt x="5171" y="768"/>
                        <a:pt x="4337" y="134"/>
                        <a:pt x="336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1" name="Google Shape;531;p1"/>
                <p:cNvSpPr/>
                <p:nvPr/>
              </p:nvSpPr>
              <p:spPr>
                <a:xfrm>
                  <a:off x="-3776329" y="2575216"/>
                  <a:ext cx="232283" cy="198751"/>
                </a:xfrm>
                <a:custGeom>
                  <a:rect b="b" l="l" r="r" t="t"/>
                  <a:pathLst>
                    <a:path extrusionOk="0" h="11054" w="12910">
                      <a:moveTo>
                        <a:pt x="7339" y="1"/>
                      </a:moveTo>
                      <a:cubicBezTo>
                        <a:pt x="2435" y="34"/>
                        <a:pt x="0" y="5972"/>
                        <a:pt x="3503" y="9441"/>
                      </a:cubicBezTo>
                      <a:cubicBezTo>
                        <a:pt x="4618" y="10556"/>
                        <a:pt x="5988" y="11054"/>
                        <a:pt x="7333" y="11054"/>
                      </a:cubicBezTo>
                      <a:cubicBezTo>
                        <a:pt x="10175" y="11054"/>
                        <a:pt x="12910" y="8832"/>
                        <a:pt x="12910" y="5505"/>
                      </a:cubicBezTo>
                      <a:cubicBezTo>
                        <a:pt x="12876" y="2436"/>
                        <a:pt x="10408" y="1"/>
                        <a:pt x="733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2" name="Google Shape;532;p1"/>
                <p:cNvSpPr/>
                <p:nvPr/>
              </p:nvSpPr>
              <p:spPr>
                <a:xfrm>
                  <a:off x="-3737321" y="2624301"/>
                  <a:ext cx="294699" cy="327434"/>
                </a:xfrm>
                <a:custGeom>
                  <a:rect b="b" l="l" r="r" t="t"/>
                  <a:pathLst>
                    <a:path extrusionOk="0" h="18211" w="16379">
                      <a:moveTo>
                        <a:pt x="3427" y="1"/>
                      </a:moveTo>
                      <a:cubicBezTo>
                        <a:pt x="2553" y="1"/>
                        <a:pt x="1822" y="183"/>
                        <a:pt x="1335" y="573"/>
                      </a:cubicBezTo>
                      <a:cubicBezTo>
                        <a:pt x="201" y="4176"/>
                        <a:pt x="1" y="8178"/>
                        <a:pt x="935" y="11181"/>
                      </a:cubicBezTo>
                      <a:cubicBezTo>
                        <a:pt x="1402" y="12748"/>
                        <a:pt x="2169" y="13516"/>
                        <a:pt x="3169" y="13682"/>
                      </a:cubicBezTo>
                      <a:cubicBezTo>
                        <a:pt x="3573" y="13754"/>
                        <a:pt x="3989" y="13789"/>
                        <a:pt x="4407" y="13789"/>
                      </a:cubicBezTo>
                      <a:cubicBezTo>
                        <a:pt x="4956" y="13789"/>
                        <a:pt x="5508" y="13729"/>
                        <a:pt x="6038" y="13616"/>
                      </a:cubicBezTo>
                      <a:lnTo>
                        <a:pt x="6038" y="15650"/>
                      </a:lnTo>
                      <a:cubicBezTo>
                        <a:pt x="4587" y="17181"/>
                        <a:pt x="6121" y="18211"/>
                        <a:pt x="7816" y="18211"/>
                      </a:cubicBezTo>
                      <a:cubicBezTo>
                        <a:pt x="8263" y="18211"/>
                        <a:pt x="8722" y="18139"/>
                        <a:pt x="9140" y="17985"/>
                      </a:cubicBezTo>
                      <a:cubicBezTo>
                        <a:pt x="11642" y="17085"/>
                        <a:pt x="12042" y="15817"/>
                        <a:pt x="12042" y="15817"/>
                      </a:cubicBezTo>
                      <a:lnTo>
                        <a:pt x="12143" y="9146"/>
                      </a:lnTo>
                      <a:cubicBezTo>
                        <a:pt x="12143" y="9146"/>
                        <a:pt x="12581" y="10133"/>
                        <a:pt x="13547" y="10133"/>
                      </a:cubicBezTo>
                      <a:cubicBezTo>
                        <a:pt x="13773" y="10133"/>
                        <a:pt x="14027" y="10079"/>
                        <a:pt x="14311" y="9946"/>
                      </a:cubicBezTo>
                      <a:cubicBezTo>
                        <a:pt x="15311" y="9479"/>
                        <a:pt x="16379" y="7344"/>
                        <a:pt x="15445" y="6044"/>
                      </a:cubicBezTo>
                      <a:cubicBezTo>
                        <a:pt x="15111" y="5473"/>
                        <a:pt x="14533" y="5181"/>
                        <a:pt x="13944" y="5181"/>
                      </a:cubicBezTo>
                      <a:cubicBezTo>
                        <a:pt x="13534" y="5181"/>
                        <a:pt x="13119" y="5322"/>
                        <a:pt x="12776" y="5610"/>
                      </a:cubicBezTo>
                      <a:cubicBezTo>
                        <a:pt x="12402" y="6016"/>
                        <a:pt x="12114" y="6890"/>
                        <a:pt x="11641" y="6890"/>
                      </a:cubicBezTo>
                      <a:cubicBezTo>
                        <a:pt x="11609" y="6890"/>
                        <a:pt x="11576" y="6886"/>
                        <a:pt x="11542" y="6877"/>
                      </a:cubicBezTo>
                      <a:cubicBezTo>
                        <a:pt x="10908" y="6711"/>
                        <a:pt x="9974" y="6310"/>
                        <a:pt x="9874" y="2141"/>
                      </a:cubicBezTo>
                      <a:cubicBezTo>
                        <a:pt x="7689" y="789"/>
                        <a:pt x="5246" y="1"/>
                        <a:pt x="3427" y="1"/>
                      </a:cubicBezTo>
                      <a:close/>
                    </a:path>
                  </a:pathLst>
                </a:custGeom>
                <a:solidFill>
                  <a:srgbClr val="684545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3" name="Google Shape;533;p1"/>
                <p:cNvSpPr/>
                <p:nvPr/>
              </p:nvSpPr>
              <p:spPr>
                <a:xfrm>
                  <a:off x="-3660493" y="2798330"/>
                  <a:ext cx="50433" cy="30620"/>
                </a:xfrm>
                <a:custGeom>
                  <a:rect b="b" l="l" r="r" t="t"/>
                  <a:pathLst>
                    <a:path extrusionOk="0" h="1703" w="2803">
                      <a:moveTo>
                        <a:pt x="2669" y="0"/>
                      </a:moveTo>
                      <a:lnTo>
                        <a:pt x="0" y="634"/>
                      </a:lnTo>
                      <a:cubicBezTo>
                        <a:pt x="144" y="1268"/>
                        <a:pt x="686" y="1702"/>
                        <a:pt x="1303" y="1702"/>
                      </a:cubicBezTo>
                      <a:cubicBezTo>
                        <a:pt x="1401" y="1702"/>
                        <a:pt x="1501" y="1691"/>
                        <a:pt x="1601" y="1668"/>
                      </a:cubicBezTo>
                      <a:cubicBezTo>
                        <a:pt x="2335" y="1468"/>
                        <a:pt x="2802" y="734"/>
                        <a:pt x="2669" y="0"/>
                      </a:cubicBezTo>
                      <a:close/>
                    </a:path>
                  </a:pathLst>
                </a:custGeom>
                <a:solidFill>
                  <a:srgbClr val="442B2B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" name="Google Shape;534;p1"/>
                <p:cNvSpPr/>
                <p:nvPr/>
              </p:nvSpPr>
              <p:spPr>
                <a:xfrm>
                  <a:off x="-3648492" y="2809477"/>
                  <a:ext cx="33628" cy="19436"/>
                </a:xfrm>
                <a:custGeom>
                  <a:rect b="b" l="l" r="r" t="t"/>
                  <a:pathLst>
                    <a:path extrusionOk="0" h="1081" w="1869">
                      <a:moveTo>
                        <a:pt x="1114" y="1"/>
                      </a:moveTo>
                      <a:cubicBezTo>
                        <a:pt x="601" y="1"/>
                        <a:pt x="111" y="341"/>
                        <a:pt x="0" y="915"/>
                      </a:cubicBezTo>
                      <a:cubicBezTo>
                        <a:pt x="206" y="1029"/>
                        <a:pt x="426" y="1081"/>
                        <a:pt x="641" y="1081"/>
                      </a:cubicBezTo>
                      <a:cubicBezTo>
                        <a:pt x="741" y="1081"/>
                        <a:pt x="839" y="1069"/>
                        <a:pt x="934" y="1048"/>
                      </a:cubicBezTo>
                      <a:cubicBezTo>
                        <a:pt x="1335" y="948"/>
                        <a:pt x="1702" y="648"/>
                        <a:pt x="1868" y="281"/>
                      </a:cubicBezTo>
                      <a:cubicBezTo>
                        <a:pt x="1643" y="89"/>
                        <a:pt x="1375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35;p1"/>
                <p:cNvSpPr/>
                <p:nvPr/>
              </p:nvSpPr>
              <p:spPr>
                <a:xfrm>
                  <a:off x="-3739714" y="2530769"/>
                  <a:ext cx="247883" cy="140909"/>
                </a:xfrm>
                <a:custGeom>
                  <a:rect b="b" l="l" r="r" t="t"/>
                  <a:pathLst>
                    <a:path extrusionOk="0" h="7837" w="13777">
                      <a:moveTo>
                        <a:pt x="2454" y="0"/>
                      </a:moveTo>
                      <a:cubicBezTo>
                        <a:pt x="2437" y="0"/>
                        <a:pt x="2419" y="2"/>
                        <a:pt x="2402" y="4"/>
                      </a:cubicBezTo>
                      <a:cubicBezTo>
                        <a:pt x="2002" y="104"/>
                        <a:pt x="1901" y="871"/>
                        <a:pt x="1835" y="1205"/>
                      </a:cubicBezTo>
                      <a:cubicBezTo>
                        <a:pt x="1735" y="1772"/>
                        <a:pt x="1768" y="2339"/>
                        <a:pt x="1868" y="2873"/>
                      </a:cubicBezTo>
                      <a:cubicBezTo>
                        <a:pt x="1434" y="2639"/>
                        <a:pt x="1034" y="2373"/>
                        <a:pt x="667" y="2072"/>
                      </a:cubicBezTo>
                      <a:cubicBezTo>
                        <a:pt x="601" y="2006"/>
                        <a:pt x="534" y="2006"/>
                        <a:pt x="467" y="2006"/>
                      </a:cubicBezTo>
                      <a:cubicBezTo>
                        <a:pt x="400" y="2006"/>
                        <a:pt x="300" y="2072"/>
                        <a:pt x="267" y="2139"/>
                      </a:cubicBezTo>
                      <a:cubicBezTo>
                        <a:pt x="67" y="2539"/>
                        <a:pt x="0" y="3006"/>
                        <a:pt x="67" y="3473"/>
                      </a:cubicBezTo>
                      <a:cubicBezTo>
                        <a:pt x="200" y="4207"/>
                        <a:pt x="467" y="4908"/>
                        <a:pt x="901" y="5508"/>
                      </a:cubicBezTo>
                      <a:cubicBezTo>
                        <a:pt x="2364" y="7323"/>
                        <a:pt x="4593" y="7836"/>
                        <a:pt x="6558" y="7836"/>
                      </a:cubicBezTo>
                      <a:cubicBezTo>
                        <a:pt x="7952" y="7836"/>
                        <a:pt x="9213" y="7578"/>
                        <a:pt x="9974" y="7343"/>
                      </a:cubicBezTo>
                      <a:cubicBezTo>
                        <a:pt x="11075" y="6842"/>
                        <a:pt x="12109" y="6242"/>
                        <a:pt x="13076" y="5541"/>
                      </a:cubicBezTo>
                      <a:cubicBezTo>
                        <a:pt x="13777" y="5008"/>
                        <a:pt x="13710" y="4241"/>
                        <a:pt x="13343" y="3507"/>
                      </a:cubicBezTo>
                      <a:cubicBezTo>
                        <a:pt x="12576" y="1872"/>
                        <a:pt x="10574" y="1205"/>
                        <a:pt x="8906" y="1172"/>
                      </a:cubicBezTo>
                      <a:cubicBezTo>
                        <a:pt x="8860" y="1171"/>
                        <a:pt x="8814" y="1171"/>
                        <a:pt x="8767" y="1171"/>
                      </a:cubicBezTo>
                      <a:cubicBezTo>
                        <a:pt x="7829" y="1171"/>
                        <a:pt x="6873" y="1318"/>
                        <a:pt x="5954" y="1318"/>
                      </a:cubicBezTo>
                      <a:cubicBezTo>
                        <a:pt x="4919" y="1318"/>
                        <a:pt x="3932" y="1131"/>
                        <a:pt x="3069" y="338"/>
                      </a:cubicBezTo>
                      <a:cubicBezTo>
                        <a:pt x="2884" y="183"/>
                        <a:pt x="2670" y="0"/>
                        <a:pt x="245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" name="Google Shape;536;p1"/>
                <p:cNvSpPr/>
                <p:nvPr/>
              </p:nvSpPr>
              <p:spPr>
                <a:xfrm>
                  <a:off x="-3629294" y="2815716"/>
                  <a:ext cx="91852" cy="68396"/>
                </a:xfrm>
                <a:custGeom>
                  <a:rect b="b" l="l" r="r" t="t"/>
                  <a:pathLst>
                    <a:path extrusionOk="0" h="3804" w="5105">
                      <a:moveTo>
                        <a:pt x="5104" y="1"/>
                      </a:moveTo>
                      <a:lnTo>
                        <a:pt x="5104" y="1"/>
                      </a:lnTo>
                      <a:cubicBezTo>
                        <a:pt x="4704" y="668"/>
                        <a:pt x="4170" y="1268"/>
                        <a:pt x="3503" y="1702"/>
                      </a:cubicBezTo>
                      <a:cubicBezTo>
                        <a:pt x="2503" y="2369"/>
                        <a:pt x="1" y="3003"/>
                        <a:pt x="1" y="3003"/>
                      </a:cubicBezTo>
                      <a:lnTo>
                        <a:pt x="1" y="3804"/>
                      </a:lnTo>
                      <a:cubicBezTo>
                        <a:pt x="1" y="3804"/>
                        <a:pt x="2936" y="3470"/>
                        <a:pt x="4137" y="2169"/>
                      </a:cubicBezTo>
                      <a:cubicBezTo>
                        <a:pt x="4838" y="1435"/>
                        <a:pt x="5104" y="1"/>
                        <a:pt x="5104" y="1"/>
                      </a:cubicBezTo>
                      <a:close/>
                    </a:path>
                  </a:pathLst>
                </a:custGeom>
                <a:solidFill>
                  <a:srgbClr val="442B2B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537;p1"/>
                <p:cNvSpPr/>
                <p:nvPr/>
              </p:nvSpPr>
              <p:spPr>
                <a:xfrm>
                  <a:off x="-3628088" y="2728154"/>
                  <a:ext cx="25225" cy="21810"/>
                </a:xfrm>
                <a:custGeom>
                  <a:rect b="b" l="l" r="r" t="t"/>
                  <a:pathLst>
                    <a:path extrusionOk="0" h="1213" w="1402">
                      <a:moveTo>
                        <a:pt x="601" y="1"/>
                      </a:moveTo>
                      <a:cubicBezTo>
                        <a:pt x="267" y="1"/>
                        <a:pt x="1" y="301"/>
                        <a:pt x="1" y="634"/>
                      </a:cubicBezTo>
                      <a:cubicBezTo>
                        <a:pt x="1" y="990"/>
                        <a:pt x="297" y="1213"/>
                        <a:pt x="603" y="1213"/>
                      </a:cubicBezTo>
                      <a:cubicBezTo>
                        <a:pt x="757" y="1213"/>
                        <a:pt x="912" y="1157"/>
                        <a:pt x="1035" y="1035"/>
                      </a:cubicBezTo>
                      <a:cubicBezTo>
                        <a:pt x="1402" y="634"/>
                        <a:pt x="1135" y="1"/>
                        <a:pt x="60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" name="Google Shape;538;p1"/>
                <p:cNvSpPr/>
                <p:nvPr/>
              </p:nvSpPr>
              <p:spPr>
                <a:xfrm>
                  <a:off x="-3618480" y="2684642"/>
                  <a:ext cx="27025" cy="19544"/>
                </a:xfrm>
                <a:custGeom>
                  <a:rect b="b" l="l" r="r" t="t"/>
                  <a:pathLst>
                    <a:path extrusionOk="0" h="1087" w="1502">
                      <a:moveTo>
                        <a:pt x="669" y="1"/>
                      </a:moveTo>
                      <a:cubicBezTo>
                        <a:pt x="390" y="1"/>
                        <a:pt x="119" y="168"/>
                        <a:pt x="0" y="453"/>
                      </a:cubicBezTo>
                      <a:lnTo>
                        <a:pt x="1335" y="1086"/>
                      </a:lnTo>
                      <a:cubicBezTo>
                        <a:pt x="1501" y="719"/>
                        <a:pt x="1368" y="252"/>
                        <a:pt x="1001" y="86"/>
                      </a:cubicBezTo>
                      <a:cubicBezTo>
                        <a:pt x="895" y="28"/>
                        <a:pt x="782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" name="Google Shape;539;p1"/>
                <p:cNvSpPr/>
                <p:nvPr/>
              </p:nvSpPr>
              <p:spPr>
                <a:xfrm>
                  <a:off x="-3719310" y="2680093"/>
                  <a:ext cx="27025" cy="17495"/>
                </a:xfrm>
                <a:custGeom>
                  <a:rect b="b" l="l" r="r" t="t"/>
                  <a:pathLst>
                    <a:path extrusionOk="0" h="973" w="1502">
                      <a:moveTo>
                        <a:pt x="829" y="1"/>
                      </a:moveTo>
                      <a:cubicBezTo>
                        <a:pt x="754" y="1"/>
                        <a:pt x="678" y="13"/>
                        <a:pt x="601" y="38"/>
                      </a:cubicBezTo>
                      <a:cubicBezTo>
                        <a:pt x="200" y="172"/>
                        <a:pt x="0" y="572"/>
                        <a:pt x="100" y="972"/>
                      </a:cubicBezTo>
                      <a:lnTo>
                        <a:pt x="1501" y="539"/>
                      </a:lnTo>
                      <a:cubicBezTo>
                        <a:pt x="1420" y="215"/>
                        <a:pt x="1144" y="1"/>
                        <a:pt x="82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" name="Google Shape;540;p1"/>
                <p:cNvSpPr/>
                <p:nvPr/>
              </p:nvSpPr>
              <p:spPr>
                <a:xfrm>
                  <a:off x="-3710908" y="2721537"/>
                  <a:ext cx="25657" cy="21666"/>
                </a:xfrm>
                <a:custGeom>
                  <a:rect b="b" l="l" r="r" t="t"/>
                  <a:pathLst>
                    <a:path extrusionOk="0" h="1205" w="1426">
                      <a:moveTo>
                        <a:pt x="639" y="1"/>
                      </a:moveTo>
                      <a:cubicBezTo>
                        <a:pt x="626" y="1"/>
                        <a:pt x="614" y="1"/>
                        <a:pt x="601" y="2"/>
                      </a:cubicBezTo>
                      <a:cubicBezTo>
                        <a:pt x="267" y="2"/>
                        <a:pt x="0" y="269"/>
                        <a:pt x="0" y="636"/>
                      </a:cubicBezTo>
                      <a:cubicBezTo>
                        <a:pt x="22" y="984"/>
                        <a:pt x="299" y="1204"/>
                        <a:pt x="601" y="1204"/>
                      </a:cubicBezTo>
                      <a:cubicBezTo>
                        <a:pt x="761" y="1204"/>
                        <a:pt x="929" y="1142"/>
                        <a:pt x="1068" y="1002"/>
                      </a:cubicBezTo>
                      <a:cubicBezTo>
                        <a:pt x="1426" y="644"/>
                        <a:pt x="1149" y="1"/>
                        <a:pt x="63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" name="Google Shape;541;p1"/>
                <p:cNvSpPr/>
                <p:nvPr/>
              </p:nvSpPr>
              <p:spPr>
                <a:xfrm>
                  <a:off x="-3695308" y="2713158"/>
                  <a:ext cx="37838" cy="71992"/>
                </a:xfrm>
                <a:custGeom>
                  <a:rect b="b" l="l" r="r" t="t"/>
                  <a:pathLst>
                    <a:path extrusionOk="0" h="4004" w="2103">
                      <a:moveTo>
                        <a:pt x="2102" y="1"/>
                      </a:moveTo>
                      <a:lnTo>
                        <a:pt x="1" y="3336"/>
                      </a:lnTo>
                      <a:lnTo>
                        <a:pt x="2035" y="4004"/>
                      </a:lnTo>
                      <a:lnTo>
                        <a:pt x="2102" y="1"/>
                      </a:lnTo>
                      <a:close/>
                    </a:path>
                  </a:pathLst>
                </a:custGeom>
                <a:solidFill>
                  <a:srgbClr val="442B2B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" name="Google Shape;542;p1"/>
                <p:cNvSpPr/>
                <p:nvPr/>
              </p:nvSpPr>
              <p:spPr>
                <a:xfrm>
                  <a:off x="-3932971" y="3094820"/>
                  <a:ext cx="168662" cy="231978"/>
                </a:xfrm>
                <a:custGeom>
                  <a:rect b="b" l="l" r="r" t="t"/>
                  <a:pathLst>
                    <a:path extrusionOk="0" h="12902" w="9374">
                      <a:moveTo>
                        <a:pt x="842" y="0"/>
                      </a:moveTo>
                      <a:cubicBezTo>
                        <a:pt x="757" y="0"/>
                        <a:pt x="679" y="17"/>
                        <a:pt x="601" y="56"/>
                      </a:cubicBezTo>
                      <a:lnTo>
                        <a:pt x="200" y="389"/>
                      </a:lnTo>
                      <a:cubicBezTo>
                        <a:pt x="67" y="489"/>
                        <a:pt x="0" y="656"/>
                        <a:pt x="67" y="890"/>
                      </a:cubicBezTo>
                      <a:cubicBezTo>
                        <a:pt x="634" y="2758"/>
                        <a:pt x="2335" y="8562"/>
                        <a:pt x="2902" y="10430"/>
                      </a:cubicBezTo>
                      <a:cubicBezTo>
                        <a:pt x="3069" y="10897"/>
                        <a:pt x="3436" y="11264"/>
                        <a:pt x="3870" y="11430"/>
                      </a:cubicBezTo>
                      <a:lnTo>
                        <a:pt x="8339" y="12865"/>
                      </a:lnTo>
                      <a:cubicBezTo>
                        <a:pt x="8390" y="12890"/>
                        <a:pt x="8446" y="12901"/>
                        <a:pt x="8503" y="12901"/>
                      </a:cubicBezTo>
                      <a:cubicBezTo>
                        <a:pt x="8595" y="12901"/>
                        <a:pt x="8691" y="12873"/>
                        <a:pt x="8773" y="12831"/>
                      </a:cubicBezTo>
                      <a:lnTo>
                        <a:pt x="9207" y="12465"/>
                      </a:lnTo>
                      <a:cubicBezTo>
                        <a:pt x="9340" y="12364"/>
                        <a:pt x="9373" y="12164"/>
                        <a:pt x="9307" y="11998"/>
                      </a:cubicBezTo>
                      <a:lnTo>
                        <a:pt x="6471" y="2457"/>
                      </a:lnTo>
                      <a:cubicBezTo>
                        <a:pt x="6305" y="1990"/>
                        <a:pt x="5938" y="1623"/>
                        <a:pt x="5471" y="1457"/>
                      </a:cubicBezTo>
                      <a:lnTo>
                        <a:pt x="1034" y="22"/>
                      </a:lnTo>
                      <a:cubicBezTo>
                        <a:pt x="965" y="8"/>
                        <a:pt x="902" y="0"/>
                        <a:pt x="842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" name="Google Shape;543;p1"/>
                <p:cNvSpPr/>
                <p:nvPr/>
              </p:nvSpPr>
              <p:spPr>
                <a:xfrm>
                  <a:off x="-3833347" y="3127004"/>
                  <a:ext cx="69037" cy="197942"/>
                </a:xfrm>
                <a:custGeom>
                  <a:rect b="b" l="l" r="r" t="t"/>
                  <a:pathLst>
                    <a:path extrusionOk="0" h="11009" w="3837">
                      <a:moveTo>
                        <a:pt x="501" y="0"/>
                      </a:moveTo>
                      <a:lnTo>
                        <a:pt x="0" y="300"/>
                      </a:lnTo>
                      <a:cubicBezTo>
                        <a:pt x="234" y="501"/>
                        <a:pt x="401" y="734"/>
                        <a:pt x="501" y="1001"/>
                      </a:cubicBezTo>
                      <a:lnTo>
                        <a:pt x="3336" y="10541"/>
                      </a:lnTo>
                      <a:cubicBezTo>
                        <a:pt x="3403" y="10708"/>
                        <a:pt x="3369" y="10875"/>
                        <a:pt x="3269" y="11008"/>
                      </a:cubicBezTo>
                      <a:lnTo>
                        <a:pt x="3703" y="10675"/>
                      </a:lnTo>
                      <a:cubicBezTo>
                        <a:pt x="3803" y="10574"/>
                        <a:pt x="3836" y="10374"/>
                        <a:pt x="3770" y="10208"/>
                      </a:cubicBezTo>
                      <a:lnTo>
                        <a:pt x="934" y="667"/>
                      </a:lnTo>
                      <a:cubicBezTo>
                        <a:pt x="834" y="401"/>
                        <a:pt x="701" y="200"/>
                        <a:pt x="50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4" name="Google Shape;544;p1"/>
                <p:cNvSpPr/>
                <p:nvPr/>
              </p:nvSpPr>
              <p:spPr>
                <a:xfrm>
                  <a:off x="-3933241" y="3100538"/>
                  <a:ext cx="161807" cy="225973"/>
                </a:xfrm>
                <a:custGeom>
                  <a:rect b="b" l="l" r="r" t="t"/>
                  <a:pathLst>
                    <a:path extrusionOk="0" h="12568" w="8993">
                      <a:moveTo>
                        <a:pt x="407" y="0"/>
                      </a:moveTo>
                      <a:cubicBezTo>
                        <a:pt x="139" y="0"/>
                        <a:pt x="1" y="220"/>
                        <a:pt x="82" y="572"/>
                      </a:cubicBezTo>
                      <a:cubicBezTo>
                        <a:pt x="649" y="2440"/>
                        <a:pt x="2383" y="8210"/>
                        <a:pt x="2917" y="10078"/>
                      </a:cubicBezTo>
                      <a:cubicBezTo>
                        <a:pt x="3084" y="10545"/>
                        <a:pt x="3451" y="10912"/>
                        <a:pt x="3885" y="11079"/>
                      </a:cubicBezTo>
                      <a:lnTo>
                        <a:pt x="8354" y="12513"/>
                      </a:lnTo>
                      <a:cubicBezTo>
                        <a:pt x="8450" y="12550"/>
                        <a:pt x="8536" y="12568"/>
                        <a:pt x="8610" y="12568"/>
                      </a:cubicBezTo>
                      <a:cubicBezTo>
                        <a:pt x="8873" y="12568"/>
                        <a:pt x="8992" y="12351"/>
                        <a:pt x="8888" y="12013"/>
                      </a:cubicBezTo>
                      <a:lnTo>
                        <a:pt x="6053" y="2473"/>
                      </a:lnTo>
                      <a:cubicBezTo>
                        <a:pt x="5886" y="2006"/>
                        <a:pt x="5552" y="1639"/>
                        <a:pt x="5085" y="1472"/>
                      </a:cubicBezTo>
                      <a:lnTo>
                        <a:pt x="616" y="38"/>
                      </a:lnTo>
                      <a:cubicBezTo>
                        <a:pt x="539" y="13"/>
                        <a:pt x="469" y="0"/>
                        <a:pt x="407" y="0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5" name="Google Shape;545;p1"/>
                <p:cNvSpPr/>
                <p:nvPr/>
              </p:nvSpPr>
              <p:spPr>
                <a:xfrm>
                  <a:off x="-3937649" y="3165877"/>
                  <a:ext cx="86310" cy="102756"/>
                </a:xfrm>
                <a:custGeom>
                  <a:rect b="b" l="l" r="r" t="t"/>
                  <a:pathLst>
                    <a:path extrusionOk="0" h="5715" w="4797">
                      <a:moveTo>
                        <a:pt x="1005" y="1"/>
                      </a:moveTo>
                      <a:cubicBezTo>
                        <a:pt x="362" y="1"/>
                        <a:pt x="1" y="804"/>
                        <a:pt x="60" y="2108"/>
                      </a:cubicBezTo>
                      <a:cubicBezTo>
                        <a:pt x="120" y="3419"/>
                        <a:pt x="818" y="5715"/>
                        <a:pt x="2583" y="5715"/>
                      </a:cubicBezTo>
                      <a:cubicBezTo>
                        <a:pt x="2794" y="5715"/>
                        <a:pt x="3020" y="5682"/>
                        <a:pt x="3262" y="5610"/>
                      </a:cubicBezTo>
                      <a:cubicBezTo>
                        <a:pt x="4163" y="5344"/>
                        <a:pt x="4797" y="3876"/>
                        <a:pt x="3863" y="3209"/>
                      </a:cubicBezTo>
                      <a:cubicBezTo>
                        <a:pt x="3095" y="2708"/>
                        <a:pt x="2362" y="2141"/>
                        <a:pt x="1694" y="1508"/>
                      </a:cubicBezTo>
                      <a:lnTo>
                        <a:pt x="1261" y="40"/>
                      </a:lnTo>
                      <a:cubicBezTo>
                        <a:pt x="1171" y="14"/>
                        <a:pt x="1086" y="1"/>
                        <a:pt x="1005" y="1"/>
                      </a:cubicBezTo>
                      <a:close/>
                    </a:path>
                  </a:pathLst>
                </a:custGeom>
                <a:solidFill>
                  <a:srgbClr val="442B2B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6" name="Google Shape;546;p1"/>
                <p:cNvSpPr/>
                <p:nvPr/>
              </p:nvSpPr>
              <p:spPr>
                <a:xfrm>
                  <a:off x="-3915878" y="2945262"/>
                  <a:ext cx="570488" cy="443351"/>
                </a:xfrm>
                <a:custGeom>
                  <a:rect b="b" l="l" r="r" t="t"/>
                  <a:pathLst>
                    <a:path extrusionOk="0" h="24658" w="31707">
                      <a:moveTo>
                        <a:pt x="26870" y="1"/>
                      </a:moveTo>
                      <a:cubicBezTo>
                        <a:pt x="23668" y="2870"/>
                        <a:pt x="24668" y="9808"/>
                        <a:pt x="24668" y="9808"/>
                      </a:cubicBezTo>
                      <a:cubicBezTo>
                        <a:pt x="24101" y="12410"/>
                        <a:pt x="23201" y="16813"/>
                        <a:pt x="22567" y="18481"/>
                      </a:cubicBezTo>
                      <a:cubicBezTo>
                        <a:pt x="18397" y="18481"/>
                        <a:pt x="10792" y="16146"/>
                        <a:pt x="9925" y="15712"/>
                      </a:cubicBezTo>
                      <a:cubicBezTo>
                        <a:pt x="9458" y="15345"/>
                        <a:pt x="9024" y="14912"/>
                        <a:pt x="8724" y="14411"/>
                      </a:cubicBezTo>
                      <a:cubicBezTo>
                        <a:pt x="8423" y="13978"/>
                        <a:pt x="8023" y="13611"/>
                        <a:pt x="7590" y="13377"/>
                      </a:cubicBezTo>
                      <a:cubicBezTo>
                        <a:pt x="6989" y="13077"/>
                        <a:pt x="6522" y="12877"/>
                        <a:pt x="6088" y="12643"/>
                      </a:cubicBezTo>
                      <a:lnTo>
                        <a:pt x="6088" y="12643"/>
                      </a:lnTo>
                      <a:lnTo>
                        <a:pt x="6689" y="14645"/>
                      </a:lnTo>
                      <a:cubicBezTo>
                        <a:pt x="6622" y="14778"/>
                        <a:pt x="6389" y="14778"/>
                        <a:pt x="6255" y="14845"/>
                      </a:cubicBezTo>
                      <a:cubicBezTo>
                        <a:pt x="5558" y="15086"/>
                        <a:pt x="4818" y="15198"/>
                        <a:pt x="4069" y="15198"/>
                      </a:cubicBezTo>
                      <a:cubicBezTo>
                        <a:pt x="3886" y="15198"/>
                        <a:pt x="3703" y="15192"/>
                        <a:pt x="3520" y="15179"/>
                      </a:cubicBezTo>
                      <a:cubicBezTo>
                        <a:pt x="2312" y="15095"/>
                        <a:pt x="1143" y="14518"/>
                        <a:pt x="533" y="14518"/>
                      </a:cubicBezTo>
                      <a:cubicBezTo>
                        <a:pt x="166" y="14518"/>
                        <a:pt x="1" y="14727"/>
                        <a:pt x="151" y="15379"/>
                      </a:cubicBezTo>
                      <a:cubicBezTo>
                        <a:pt x="284" y="16046"/>
                        <a:pt x="585" y="17347"/>
                        <a:pt x="1619" y="18214"/>
                      </a:cubicBezTo>
                      <a:cubicBezTo>
                        <a:pt x="2653" y="19048"/>
                        <a:pt x="6422" y="19448"/>
                        <a:pt x="7489" y="19915"/>
                      </a:cubicBezTo>
                      <a:cubicBezTo>
                        <a:pt x="7489" y="19915"/>
                        <a:pt x="17196" y="23985"/>
                        <a:pt x="21199" y="24452"/>
                      </a:cubicBezTo>
                      <a:cubicBezTo>
                        <a:pt x="22242" y="24575"/>
                        <a:pt x="23075" y="24658"/>
                        <a:pt x="23764" y="24658"/>
                      </a:cubicBezTo>
                      <a:cubicBezTo>
                        <a:pt x="25874" y="24658"/>
                        <a:pt x="26638" y="23882"/>
                        <a:pt x="27971" y="21116"/>
                      </a:cubicBezTo>
                      <a:cubicBezTo>
                        <a:pt x="29505" y="17580"/>
                        <a:pt x="30539" y="13844"/>
                        <a:pt x="31006" y="10042"/>
                      </a:cubicBezTo>
                      <a:cubicBezTo>
                        <a:pt x="31707" y="3837"/>
                        <a:pt x="31307" y="1402"/>
                        <a:pt x="26870" y="1"/>
                      </a:cubicBezTo>
                      <a:close/>
                    </a:path>
                  </a:pathLst>
                </a:custGeom>
                <a:solidFill>
                  <a:srgbClr val="684545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7" name="Google Shape;547;p1"/>
                <p:cNvSpPr/>
                <p:nvPr/>
              </p:nvSpPr>
              <p:spPr>
                <a:xfrm>
                  <a:off x="-3489438" y="2940480"/>
                  <a:ext cx="150057" cy="267884"/>
                </a:xfrm>
                <a:custGeom>
                  <a:rect b="b" l="l" r="r" t="t"/>
                  <a:pathLst>
                    <a:path extrusionOk="0" h="14899" w="8340">
                      <a:moveTo>
                        <a:pt x="2769" y="0"/>
                      </a:moveTo>
                      <a:cubicBezTo>
                        <a:pt x="834" y="2102"/>
                        <a:pt x="400" y="5704"/>
                        <a:pt x="634" y="10107"/>
                      </a:cubicBezTo>
                      <a:lnTo>
                        <a:pt x="0" y="13843"/>
                      </a:lnTo>
                      <a:cubicBezTo>
                        <a:pt x="1354" y="14686"/>
                        <a:pt x="3020" y="14898"/>
                        <a:pt x="4356" y="14898"/>
                      </a:cubicBezTo>
                      <a:cubicBezTo>
                        <a:pt x="5718" y="14898"/>
                        <a:pt x="6738" y="14677"/>
                        <a:pt x="6738" y="14677"/>
                      </a:cubicBezTo>
                      <a:cubicBezTo>
                        <a:pt x="6738" y="14677"/>
                        <a:pt x="8339" y="7272"/>
                        <a:pt x="7539" y="4203"/>
                      </a:cubicBezTo>
                      <a:cubicBezTo>
                        <a:pt x="6738" y="1134"/>
                        <a:pt x="4937" y="634"/>
                        <a:pt x="2769" y="0"/>
                      </a:cubicBezTo>
                      <a:close/>
                    </a:path>
                  </a:pathLst>
                </a:custGeom>
                <a:solidFill>
                  <a:srgbClr val="FFC100"/>
                </a:solidFill>
                <a:ln>
                  <a:noFill/>
                </a:ln>
              </p:spPr>
              <p:txBody>
                <a:bodyPr anchorCtr="0" anchor="ctr" bIns="251675" lIns="251675" spcFirstLastPara="1" rIns="251675" wrap="square" tIns="251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854"/>
                    <a:buFont typeface="Arial"/>
                    <a:buNone/>
                  </a:pPr>
                  <a:r>
                    <a:t/>
                  </a:r>
                  <a:endParaRPr b="0" i="0" sz="3854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548" name="Google Shape;548;p1" title="45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2807" y="1053275"/>
              <a:ext cx="964518" cy="2659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g39a06bf1325_0_5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972" y="1439512"/>
            <a:ext cx="1784534" cy="32403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334" name="Google Shape;1334;g39a06bf1325_0_559"/>
          <p:cNvSpPr txBox="1"/>
          <p:nvPr>
            <p:ph type="title"/>
          </p:nvPr>
        </p:nvSpPr>
        <p:spPr>
          <a:xfrm>
            <a:off x="373275" y="1087100"/>
            <a:ext cx="3699600" cy="266100"/>
          </a:xfrm>
          <a:prstGeom prst="rect">
            <a:avLst/>
          </a:prstGeom>
          <a:solidFill>
            <a:srgbClr val="3325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solidFill>
                  <a:schemeClr val="dk1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* </a:t>
            </a:r>
            <a:r>
              <a:rPr lang="en" sz="1600">
                <a:solidFill>
                  <a:schemeClr val="dk1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그래서 우리는 이렇게 하겠습니다</a:t>
            </a:r>
            <a:endParaRPr sz="1600">
              <a:solidFill>
                <a:schemeClr val="dk1"/>
              </a:solidFill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grpSp>
        <p:nvGrpSpPr>
          <p:cNvPr id="1335" name="Google Shape;1335;g39a06bf1325_0_559"/>
          <p:cNvGrpSpPr/>
          <p:nvPr/>
        </p:nvGrpSpPr>
        <p:grpSpPr>
          <a:xfrm>
            <a:off x="1038383" y="2726417"/>
            <a:ext cx="1194624" cy="2841246"/>
            <a:chOff x="720004" y="958696"/>
            <a:chExt cx="929958" cy="2010648"/>
          </a:xfrm>
        </p:grpSpPr>
        <p:grpSp>
          <p:nvGrpSpPr>
            <p:cNvPr id="1336" name="Google Shape;1336;g39a06bf1325_0_559"/>
            <p:cNvGrpSpPr/>
            <p:nvPr/>
          </p:nvGrpSpPr>
          <p:grpSpPr>
            <a:xfrm>
              <a:off x="1035906" y="2346767"/>
              <a:ext cx="342249" cy="545374"/>
              <a:chOff x="4305071" y="3393652"/>
              <a:chExt cx="593050" cy="945025"/>
            </a:xfrm>
          </p:grpSpPr>
          <p:sp>
            <p:nvSpPr>
              <p:cNvPr id="1337" name="Google Shape;1337;g39a06bf1325_0_559"/>
              <p:cNvSpPr/>
              <p:nvPr/>
            </p:nvSpPr>
            <p:spPr>
              <a:xfrm>
                <a:off x="4308767" y="3393652"/>
                <a:ext cx="209184" cy="370059"/>
              </a:xfrm>
              <a:custGeom>
                <a:rect b="b" l="l" r="r" t="t"/>
                <a:pathLst>
                  <a:path extrusionOk="0" h="21326" w="12055">
                    <a:moveTo>
                      <a:pt x="6029" y="1"/>
                    </a:moveTo>
                    <a:cubicBezTo>
                      <a:pt x="2713" y="1"/>
                      <a:pt x="0" y="2714"/>
                      <a:pt x="0" y="6029"/>
                    </a:cubicBezTo>
                    <a:lnTo>
                      <a:pt x="0" y="15301"/>
                    </a:lnTo>
                    <a:cubicBezTo>
                      <a:pt x="0" y="18613"/>
                      <a:pt x="2713" y="21326"/>
                      <a:pt x="6029" y="21326"/>
                    </a:cubicBezTo>
                    <a:cubicBezTo>
                      <a:pt x="9341" y="21326"/>
                      <a:pt x="12054" y="18613"/>
                      <a:pt x="12054" y="15301"/>
                    </a:cubicBezTo>
                    <a:lnTo>
                      <a:pt x="12054" y="6029"/>
                    </a:lnTo>
                    <a:cubicBezTo>
                      <a:pt x="12054" y="2714"/>
                      <a:pt x="9341" y="1"/>
                      <a:pt x="6029" y="1"/>
                    </a:cubicBezTo>
                    <a:close/>
                  </a:path>
                </a:pathLst>
              </a:custGeom>
              <a:solidFill>
                <a:srgbClr val="B37C58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g39a06bf1325_0_559"/>
              <p:cNvSpPr/>
              <p:nvPr/>
            </p:nvSpPr>
            <p:spPr>
              <a:xfrm>
                <a:off x="4340573" y="3630244"/>
                <a:ext cx="211631" cy="708433"/>
              </a:xfrm>
              <a:custGeom>
                <a:rect b="b" l="l" r="r" t="t"/>
                <a:pathLst>
                  <a:path extrusionOk="0" h="40826" w="12196">
                    <a:moveTo>
                      <a:pt x="6098" y="1"/>
                    </a:moveTo>
                    <a:cubicBezTo>
                      <a:pt x="2742" y="1"/>
                      <a:pt x="1" y="2997"/>
                      <a:pt x="1" y="6662"/>
                    </a:cubicBezTo>
                    <a:lnTo>
                      <a:pt x="1" y="34460"/>
                    </a:lnTo>
                    <a:cubicBezTo>
                      <a:pt x="1" y="38116"/>
                      <a:pt x="1950" y="40534"/>
                      <a:pt x="5300" y="40534"/>
                    </a:cubicBezTo>
                    <a:lnTo>
                      <a:pt x="5300" y="40826"/>
                    </a:lnTo>
                    <a:cubicBezTo>
                      <a:pt x="8653" y="40826"/>
                      <a:pt x="10338" y="38986"/>
                      <a:pt x="10338" y="35323"/>
                    </a:cubicBezTo>
                    <a:lnTo>
                      <a:pt x="11249" y="21209"/>
                    </a:lnTo>
                    <a:lnTo>
                      <a:pt x="11373" y="19352"/>
                    </a:lnTo>
                    <a:lnTo>
                      <a:pt x="12195" y="6662"/>
                    </a:lnTo>
                    <a:cubicBezTo>
                      <a:pt x="12195" y="4826"/>
                      <a:pt x="11511" y="3162"/>
                      <a:pt x="10403" y="1958"/>
                    </a:cubicBezTo>
                    <a:cubicBezTo>
                      <a:pt x="9299" y="751"/>
                      <a:pt x="7772" y="1"/>
                      <a:pt x="6098" y="1"/>
                    </a:cubicBezTo>
                    <a:close/>
                  </a:path>
                </a:pathLst>
              </a:custGeom>
              <a:solidFill>
                <a:srgbClr val="B37C58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g39a06bf1325_0_559"/>
              <p:cNvSpPr/>
              <p:nvPr/>
            </p:nvSpPr>
            <p:spPr>
              <a:xfrm>
                <a:off x="4684520" y="3393652"/>
                <a:ext cx="209115" cy="370059"/>
              </a:xfrm>
              <a:custGeom>
                <a:rect b="b" l="l" r="r" t="t"/>
                <a:pathLst>
                  <a:path extrusionOk="0" h="21326" w="12051">
                    <a:moveTo>
                      <a:pt x="6026" y="1"/>
                    </a:moveTo>
                    <a:cubicBezTo>
                      <a:pt x="2711" y="1"/>
                      <a:pt x="1" y="2714"/>
                      <a:pt x="1" y="6029"/>
                    </a:cubicBezTo>
                    <a:lnTo>
                      <a:pt x="1" y="15301"/>
                    </a:lnTo>
                    <a:cubicBezTo>
                      <a:pt x="1" y="18613"/>
                      <a:pt x="2711" y="21326"/>
                      <a:pt x="6026" y="21326"/>
                    </a:cubicBezTo>
                    <a:cubicBezTo>
                      <a:pt x="9341" y="21326"/>
                      <a:pt x="12051" y="18613"/>
                      <a:pt x="12051" y="15301"/>
                    </a:cubicBezTo>
                    <a:lnTo>
                      <a:pt x="12051" y="6029"/>
                    </a:lnTo>
                    <a:cubicBezTo>
                      <a:pt x="12051" y="2714"/>
                      <a:pt x="9341" y="1"/>
                      <a:pt x="6026" y="1"/>
                    </a:cubicBezTo>
                    <a:close/>
                  </a:path>
                </a:pathLst>
              </a:custGeom>
              <a:solidFill>
                <a:srgbClr val="B37C58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g39a06bf1325_0_559"/>
              <p:cNvSpPr/>
              <p:nvPr/>
            </p:nvSpPr>
            <p:spPr>
              <a:xfrm>
                <a:off x="4650337" y="3630244"/>
                <a:ext cx="211562" cy="708433"/>
              </a:xfrm>
              <a:custGeom>
                <a:rect b="b" l="l" r="r" t="t"/>
                <a:pathLst>
                  <a:path extrusionOk="0" h="40826" w="12192">
                    <a:moveTo>
                      <a:pt x="6094" y="1"/>
                    </a:moveTo>
                    <a:cubicBezTo>
                      <a:pt x="4416" y="1"/>
                      <a:pt x="2892" y="751"/>
                      <a:pt x="1792" y="1958"/>
                    </a:cubicBezTo>
                    <a:cubicBezTo>
                      <a:pt x="681" y="3162"/>
                      <a:pt x="0" y="4826"/>
                      <a:pt x="0" y="6662"/>
                    </a:cubicBezTo>
                    <a:lnTo>
                      <a:pt x="530" y="14854"/>
                    </a:lnTo>
                    <a:lnTo>
                      <a:pt x="599" y="15906"/>
                    </a:lnTo>
                    <a:lnTo>
                      <a:pt x="846" y="19793"/>
                    </a:lnTo>
                    <a:lnTo>
                      <a:pt x="970" y="21650"/>
                    </a:lnTo>
                    <a:lnTo>
                      <a:pt x="1854" y="35323"/>
                    </a:lnTo>
                    <a:cubicBezTo>
                      <a:pt x="1854" y="38986"/>
                      <a:pt x="3535" y="40826"/>
                      <a:pt x="6892" y="40826"/>
                    </a:cubicBezTo>
                    <a:lnTo>
                      <a:pt x="6892" y="40534"/>
                    </a:lnTo>
                    <a:cubicBezTo>
                      <a:pt x="10241" y="40534"/>
                      <a:pt x="12192" y="38116"/>
                      <a:pt x="12192" y="34460"/>
                    </a:cubicBezTo>
                    <a:lnTo>
                      <a:pt x="12192" y="6662"/>
                    </a:lnTo>
                    <a:cubicBezTo>
                      <a:pt x="12192" y="2997"/>
                      <a:pt x="9447" y="1"/>
                      <a:pt x="6094" y="1"/>
                    </a:cubicBezTo>
                    <a:close/>
                  </a:path>
                </a:pathLst>
              </a:custGeom>
              <a:solidFill>
                <a:srgbClr val="B37C58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g39a06bf1325_0_559"/>
              <p:cNvSpPr/>
              <p:nvPr/>
            </p:nvSpPr>
            <p:spPr>
              <a:xfrm>
                <a:off x="4469340" y="3600365"/>
                <a:ext cx="6594" cy="29551"/>
              </a:xfrm>
              <a:custGeom>
                <a:rect b="b" l="l" r="r" t="t"/>
                <a:pathLst>
                  <a:path extrusionOk="0" h="1703" w="380">
                    <a:moveTo>
                      <a:pt x="190" y="0"/>
                    </a:moveTo>
                    <a:cubicBezTo>
                      <a:pt x="87" y="0"/>
                      <a:pt x="0" y="86"/>
                      <a:pt x="0" y="189"/>
                    </a:cubicBezTo>
                    <a:lnTo>
                      <a:pt x="0" y="1513"/>
                    </a:lnTo>
                    <a:cubicBezTo>
                      <a:pt x="0" y="1616"/>
                      <a:pt x="87" y="1702"/>
                      <a:pt x="190" y="1702"/>
                    </a:cubicBezTo>
                    <a:cubicBezTo>
                      <a:pt x="293" y="1702"/>
                      <a:pt x="379" y="1616"/>
                      <a:pt x="379" y="1513"/>
                    </a:cubicBezTo>
                    <a:lnTo>
                      <a:pt x="379" y="189"/>
                    </a:lnTo>
                    <a:cubicBezTo>
                      <a:pt x="379" y="86"/>
                      <a:pt x="293" y="0"/>
                      <a:pt x="190" y="0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g39a06bf1325_0_559"/>
              <p:cNvSpPr/>
              <p:nvPr/>
            </p:nvSpPr>
            <p:spPr>
              <a:xfrm>
                <a:off x="4305071" y="3610915"/>
                <a:ext cx="6577" cy="29569"/>
              </a:xfrm>
              <a:custGeom>
                <a:rect b="b" l="l" r="r" t="t"/>
                <a:pathLst>
                  <a:path extrusionOk="0" h="1704" w="379">
                    <a:moveTo>
                      <a:pt x="190" y="1"/>
                    </a:moveTo>
                    <a:cubicBezTo>
                      <a:pt x="86" y="1"/>
                      <a:pt x="1" y="87"/>
                      <a:pt x="1" y="190"/>
                    </a:cubicBezTo>
                    <a:lnTo>
                      <a:pt x="1" y="1514"/>
                    </a:lnTo>
                    <a:cubicBezTo>
                      <a:pt x="1" y="1617"/>
                      <a:pt x="86" y="1703"/>
                      <a:pt x="190" y="1703"/>
                    </a:cubicBezTo>
                    <a:cubicBezTo>
                      <a:pt x="293" y="1703"/>
                      <a:pt x="379" y="1617"/>
                      <a:pt x="379" y="1514"/>
                    </a:cubicBezTo>
                    <a:lnTo>
                      <a:pt x="379" y="190"/>
                    </a:lnTo>
                    <a:cubicBezTo>
                      <a:pt x="379" y="87"/>
                      <a:pt x="293" y="1"/>
                      <a:pt x="190" y="1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g39a06bf1325_0_559"/>
              <p:cNvSpPr/>
              <p:nvPr/>
            </p:nvSpPr>
            <p:spPr>
              <a:xfrm>
                <a:off x="4812229" y="3651205"/>
                <a:ext cx="6577" cy="29482"/>
              </a:xfrm>
              <a:custGeom>
                <a:rect b="b" l="l" r="r" t="t"/>
                <a:pathLst>
                  <a:path extrusionOk="0" h="1699" w="379">
                    <a:moveTo>
                      <a:pt x="189" y="0"/>
                    </a:moveTo>
                    <a:cubicBezTo>
                      <a:pt x="83" y="0"/>
                      <a:pt x="0" y="83"/>
                      <a:pt x="0" y="186"/>
                    </a:cubicBezTo>
                    <a:lnTo>
                      <a:pt x="0" y="1510"/>
                    </a:lnTo>
                    <a:cubicBezTo>
                      <a:pt x="0" y="1613"/>
                      <a:pt x="83" y="1699"/>
                      <a:pt x="189" y="1699"/>
                    </a:cubicBezTo>
                    <a:cubicBezTo>
                      <a:pt x="292" y="1699"/>
                      <a:pt x="378" y="1613"/>
                      <a:pt x="378" y="1510"/>
                    </a:cubicBezTo>
                    <a:lnTo>
                      <a:pt x="378" y="186"/>
                    </a:lnTo>
                    <a:cubicBezTo>
                      <a:pt x="378" y="83"/>
                      <a:pt x="292" y="0"/>
                      <a:pt x="189" y="0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g39a06bf1325_0_559"/>
              <p:cNvSpPr/>
              <p:nvPr/>
            </p:nvSpPr>
            <p:spPr>
              <a:xfrm>
                <a:off x="4891544" y="3583342"/>
                <a:ext cx="6577" cy="29517"/>
              </a:xfrm>
              <a:custGeom>
                <a:rect b="b" l="l" r="r" t="t"/>
                <a:pathLst>
                  <a:path extrusionOk="0" h="1701" w="379">
                    <a:moveTo>
                      <a:pt x="189" y="1"/>
                    </a:moveTo>
                    <a:cubicBezTo>
                      <a:pt x="86" y="1"/>
                      <a:pt x="0" y="83"/>
                      <a:pt x="0" y="186"/>
                    </a:cubicBezTo>
                    <a:lnTo>
                      <a:pt x="0" y="1511"/>
                    </a:lnTo>
                    <a:cubicBezTo>
                      <a:pt x="0" y="1614"/>
                      <a:pt x="86" y="1700"/>
                      <a:pt x="189" y="1700"/>
                    </a:cubicBezTo>
                    <a:cubicBezTo>
                      <a:pt x="296" y="1700"/>
                      <a:pt x="378" y="1614"/>
                      <a:pt x="378" y="1511"/>
                    </a:cubicBezTo>
                    <a:lnTo>
                      <a:pt x="378" y="186"/>
                    </a:lnTo>
                    <a:cubicBezTo>
                      <a:pt x="378" y="83"/>
                      <a:pt x="296" y="1"/>
                      <a:pt x="189" y="1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g39a06bf1325_0_559"/>
              <p:cNvSpPr/>
              <p:nvPr/>
            </p:nvSpPr>
            <p:spPr>
              <a:xfrm>
                <a:off x="4449230" y="3776329"/>
                <a:ext cx="6594" cy="29499"/>
              </a:xfrm>
              <a:custGeom>
                <a:rect b="b" l="l" r="r" t="t"/>
                <a:pathLst>
                  <a:path extrusionOk="0" h="1700" w="380">
                    <a:moveTo>
                      <a:pt x="190" y="1"/>
                    </a:moveTo>
                    <a:cubicBezTo>
                      <a:pt x="86" y="1"/>
                      <a:pt x="1" y="87"/>
                      <a:pt x="1" y="190"/>
                    </a:cubicBezTo>
                    <a:lnTo>
                      <a:pt x="1" y="1511"/>
                    </a:lnTo>
                    <a:cubicBezTo>
                      <a:pt x="1" y="1617"/>
                      <a:pt x="86" y="1700"/>
                      <a:pt x="190" y="1700"/>
                    </a:cubicBezTo>
                    <a:cubicBezTo>
                      <a:pt x="293" y="1700"/>
                      <a:pt x="379" y="1617"/>
                      <a:pt x="379" y="1511"/>
                    </a:cubicBezTo>
                    <a:lnTo>
                      <a:pt x="379" y="190"/>
                    </a:lnTo>
                    <a:cubicBezTo>
                      <a:pt x="379" y="87"/>
                      <a:pt x="293" y="1"/>
                      <a:pt x="190" y="1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g39a06bf1325_0_559"/>
              <p:cNvSpPr/>
              <p:nvPr/>
            </p:nvSpPr>
            <p:spPr>
              <a:xfrm>
                <a:off x="4743186" y="3794896"/>
                <a:ext cx="6594" cy="29551"/>
              </a:xfrm>
              <a:custGeom>
                <a:rect b="b" l="l" r="r" t="t"/>
                <a:pathLst>
                  <a:path extrusionOk="0" h="1703" w="380">
                    <a:moveTo>
                      <a:pt x="189" y="0"/>
                    </a:moveTo>
                    <a:cubicBezTo>
                      <a:pt x="86" y="0"/>
                      <a:pt x="0" y="86"/>
                      <a:pt x="0" y="189"/>
                    </a:cubicBezTo>
                    <a:lnTo>
                      <a:pt x="0" y="1514"/>
                    </a:lnTo>
                    <a:cubicBezTo>
                      <a:pt x="0" y="1617"/>
                      <a:pt x="86" y="1703"/>
                      <a:pt x="189" y="1703"/>
                    </a:cubicBezTo>
                    <a:cubicBezTo>
                      <a:pt x="297" y="1703"/>
                      <a:pt x="379" y="1617"/>
                      <a:pt x="379" y="1514"/>
                    </a:cubicBezTo>
                    <a:lnTo>
                      <a:pt x="379" y="189"/>
                    </a:lnTo>
                    <a:cubicBezTo>
                      <a:pt x="379" y="86"/>
                      <a:pt x="297" y="0"/>
                      <a:pt x="189" y="0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g39a06bf1325_0_559"/>
              <p:cNvSpPr/>
              <p:nvPr/>
            </p:nvSpPr>
            <p:spPr>
              <a:xfrm>
                <a:off x="4504426" y="3721133"/>
                <a:ext cx="6594" cy="29499"/>
              </a:xfrm>
              <a:custGeom>
                <a:rect b="b" l="l" r="r" t="t"/>
                <a:pathLst>
                  <a:path extrusionOk="0" h="1700" w="380">
                    <a:moveTo>
                      <a:pt x="190" y="1"/>
                    </a:moveTo>
                    <a:cubicBezTo>
                      <a:pt x="87" y="1"/>
                      <a:pt x="1" y="86"/>
                      <a:pt x="1" y="190"/>
                    </a:cubicBezTo>
                    <a:lnTo>
                      <a:pt x="1" y="1510"/>
                    </a:lnTo>
                    <a:cubicBezTo>
                      <a:pt x="1" y="1617"/>
                      <a:pt x="87" y="1700"/>
                      <a:pt x="190" y="1700"/>
                    </a:cubicBezTo>
                    <a:cubicBezTo>
                      <a:pt x="294" y="1700"/>
                      <a:pt x="379" y="1617"/>
                      <a:pt x="379" y="1510"/>
                    </a:cubicBezTo>
                    <a:lnTo>
                      <a:pt x="379" y="190"/>
                    </a:lnTo>
                    <a:cubicBezTo>
                      <a:pt x="379" y="86"/>
                      <a:pt x="294" y="1"/>
                      <a:pt x="190" y="1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g39a06bf1325_0_559"/>
              <p:cNvSpPr/>
              <p:nvPr/>
            </p:nvSpPr>
            <p:spPr>
              <a:xfrm>
                <a:off x="4795346" y="3732655"/>
                <a:ext cx="6577" cy="29499"/>
              </a:xfrm>
              <a:custGeom>
                <a:rect b="b" l="l" r="r" t="t"/>
                <a:pathLst>
                  <a:path extrusionOk="0" h="1700" w="379">
                    <a:moveTo>
                      <a:pt x="189" y="0"/>
                    </a:moveTo>
                    <a:cubicBezTo>
                      <a:pt x="86" y="0"/>
                      <a:pt x="0" y="83"/>
                      <a:pt x="0" y="186"/>
                    </a:cubicBezTo>
                    <a:lnTo>
                      <a:pt x="0" y="1511"/>
                    </a:lnTo>
                    <a:cubicBezTo>
                      <a:pt x="0" y="1614"/>
                      <a:pt x="86" y="1700"/>
                      <a:pt x="189" y="1700"/>
                    </a:cubicBezTo>
                    <a:cubicBezTo>
                      <a:pt x="296" y="1700"/>
                      <a:pt x="378" y="1614"/>
                      <a:pt x="378" y="1511"/>
                    </a:cubicBezTo>
                    <a:lnTo>
                      <a:pt x="378" y="186"/>
                    </a:lnTo>
                    <a:cubicBezTo>
                      <a:pt x="378" y="83"/>
                      <a:pt x="296" y="0"/>
                      <a:pt x="189" y="0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g39a06bf1325_0_559"/>
              <p:cNvSpPr/>
              <p:nvPr/>
            </p:nvSpPr>
            <p:spPr>
              <a:xfrm>
                <a:off x="4711450" y="3687783"/>
                <a:ext cx="6577" cy="29569"/>
              </a:xfrm>
              <a:custGeom>
                <a:rect b="b" l="l" r="r" t="t"/>
                <a:pathLst>
                  <a:path extrusionOk="0" h="1704" w="379">
                    <a:moveTo>
                      <a:pt x="189" y="0"/>
                    </a:moveTo>
                    <a:cubicBezTo>
                      <a:pt x="83" y="0"/>
                      <a:pt x="0" y="86"/>
                      <a:pt x="0" y="189"/>
                    </a:cubicBezTo>
                    <a:lnTo>
                      <a:pt x="0" y="1513"/>
                    </a:lnTo>
                    <a:cubicBezTo>
                      <a:pt x="0" y="1616"/>
                      <a:pt x="83" y="1703"/>
                      <a:pt x="189" y="1703"/>
                    </a:cubicBezTo>
                    <a:cubicBezTo>
                      <a:pt x="292" y="1703"/>
                      <a:pt x="378" y="1616"/>
                      <a:pt x="378" y="1513"/>
                    </a:cubicBezTo>
                    <a:lnTo>
                      <a:pt x="378" y="189"/>
                    </a:lnTo>
                    <a:cubicBezTo>
                      <a:pt x="378" y="86"/>
                      <a:pt x="292" y="0"/>
                      <a:pt x="189" y="0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g39a06bf1325_0_559"/>
              <p:cNvSpPr/>
              <p:nvPr/>
            </p:nvSpPr>
            <p:spPr>
              <a:xfrm>
                <a:off x="4750526" y="3578519"/>
                <a:ext cx="6577" cy="29551"/>
              </a:xfrm>
              <a:custGeom>
                <a:rect b="b" l="l" r="r" t="t"/>
                <a:pathLst>
                  <a:path extrusionOk="0" h="1703" w="379">
                    <a:moveTo>
                      <a:pt x="190" y="1"/>
                    </a:moveTo>
                    <a:cubicBezTo>
                      <a:pt x="86" y="1"/>
                      <a:pt x="1" y="86"/>
                      <a:pt x="1" y="190"/>
                    </a:cubicBezTo>
                    <a:lnTo>
                      <a:pt x="1" y="1513"/>
                    </a:lnTo>
                    <a:cubicBezTo>
                      <a:pt x="1" y="1617"/>
                      <a:pt x="86" y="1702"/>
                      <a:pt x="190" y="1702"/>
                    </a:cubicBezTo>
                    <a:cubicBezTo>
                      <a:pt x="293" y="1702"/>
                      <a:pt x="379" y="1617"/>
                      <a:pt x="379" y="1513"/>
                    </a:cubicBezTo>
                    <a:lnTo>
                      <a:pt x="379" y="190"/>
                    </a:lnTo>
                    <a:cubicBezTo>
                      <a:pt x="379" y="86"/>
                      <a:pt x="293" y="1"/>
                      <a:pt x="190" y="1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g39a06bf1325_0_559"/>
              <p:cNvSpPr/>
              <p:nvPr/>
            </p:nvSpPr>
            <p:spPr>
              <a:xfrm>
                <a:off x="4378695" y="3693752"/>
                <a:ext cx="6525" cy="29499"/>
              </a:xfrm>
              <a:custGeom>
                <a:rect b="b" l="l" r="r" t="t"/>
                <a:pathLst>
                  <a:path extrusionOk="0" h="1700" w="376">
                    <a:moveTo>
                      <a:pt x="190" y="0"/>
                    </a:moveTo>
                    <a:cubicBezTo>
                      <a:pt x="83" y="0"/>
                      <a:pt x="1" y="83"/>
                      <a:pt x="1" y="186"/>
                    </a:cubicBezTo>
                    <a:lnTo>
                      <a:pt x="1" y="1510"/>
                    </a:lnTo>
                    <a:cubicBezTo>
                      <a:pt x="1" y="1613"/>
                      <a:pt x="83" y="1699"/>
                      <a:pt x="190" y="1699"/>
                    </a:cubicBezTo>
                    <a:cubicBezTo>
                      <a:pt x="293" y="1699"/>
                      <a:pt x="375" y="1613"/>
                      <a:pt x="375" y="1510"/>
                    </a:cubicBezTo>
                    <a:lnTo>
                      <a:pt x="375" y="186"/>
                    </a:lnTo>
                    <a:cubicBezTo>
                      <a:pt x="375" y="83"/>
                      <a:pt x="293" y="0"/>
                      <a:pt x="190" y="0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g39a06bf1325_0_559"/>
              <p:cNvSpPr/>
              <p:nvPr/>
            </p:nvSpPr>
            <p:spPr>
              <a:xfrm>
                <a:off x="4357994" y="3561445"/>
                <a:ext cx="6594" cy="29569"/>
              </a:xfrm>
              <a:custGeom>
                <a:rect b="b" l="l" r="r" t="t"/>
                <a:pathLst>
                  <a:path extrusionOk="0" h="1704" w="380">
                    <a:moveTo>
                      <a:pt x="190" y="1"/>
                    </a:moveTo>
                    <a:cubicBezTo>
                      <a:pt x="83" y="1"/>
                      <a:pt x="0" y="87"/>
                      <a:pt x="0" y="190"/>
                    </a:cubicBezTo>
                    <a:lnTo>
                      <a:pt x="0" y="1514"/>
                    </a:lnTo>
                    <a:cubicBezTo>
                      <a:pt x="0" y="1618"/>
                      <a:pt x="83" y="1703"/>
                      <a:pt x="190" y="1703"/>
                    </a:cubicBezTo>
                    <a:cubicBezTo>
                      <a:pt x="293" y="1703"/>
                      <a:pt x="379" y="1618"/>
                      <a:pt x="379" y="1514"/>
                    </a:cubicBezTo>
                    <a:lnTo>
                      <a:pt x="379" y="190"/>
                    </a:lnTo>
                    <a:cubicBezTo>
                      <a:pt x="379" y="87"/>
                      <a:pt x="293" y="1"/>
                      <a:pt x="190" y="1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3" name="Google Shape;1353;g39a06bf1325_0_559"/>
            <p:cNvSpPr/>
            <p:nvPr/>
          </p:nvSpPr>
          <p:spPr>
            <a:xfrm>
              <a:off x="1030848" y="2354018"/>
              <a:ext cx="162814" cy="15443"/>
            </a:xfrm>
            <a:custGeom>
              <a:rect b="b" l="l" r="r" t="t"/>
              <a:pathLst>
                <a:path extrusionOk="0" h="1542" w="16257">
                  <a:moveTo>
                    <a:pt x="1" y="0"/>
                  </a:moveTo>
                  <a:lnTo>
                    <a:pt x="1" y="1541"/>
                  </a:lnTo>
                  <a:lnTo>
                    <a:pt x="16256" y="1541"/>
                  </a:lnTo>
                  <a:lnTo>
                    <a:pt x="16256" y="0"/>
                  </a:lnTo>
                  <a:close/>
                </a:path>
              </a:pathLst>
            </a:custGeom>
            <a:solidFill>
              <a:srgbClr val="FFF9F3"/>
            </a:solidFill>
            <a:ln>
              <a:noFill/>
            </a:ln>
          </p:spPr>
          <p:txBody>
            <a:bodyPr anchorCtr="0" anchor="t" bIns="129200" lIns="129200" spcFirstLastPara="1" rIns="129200" wrap="square" tIns="129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78"/>
                <a:buFont typeface="Arial"/>
                <a:buNone/>
              </a:pPr>
              <a:r>
                <a:t/>
              </a:r>
              <a:endParaRPr b="0" i="0" sz="197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g39a06bf1325_0_559"/>
            <p:cNvSpPr/>
            <p:nvPr/>
          </p:nvSpPr>
          <p:spPr>
            <a:xfrm>
              <a:off x="1217540" y="2354229"/>
              <a:ext cx="161081" cy="15914"/>
            </a:xfrm>
            <a:custGeom>
              <a:rect b="b" l="l" r="r" t="t"/>
              <a:pathLst>
                <a:path extrusionOk="0" h="1589" w="16084">
                  <a:moveTo>
                    <a:pt x="0" y="0"/>
                  </a:moveTo>
                  <a:lnTo>
                    <a:pt x="0" y="1589"/>
                  </a:lnTo>
                  <a:lnTo>
                    <a:pt x="15641" y="1589"/>
                  </a:lnTo>
                  <a:cubicBezTo>
                    <a:pt x="15806" y="1589"/>
                    <a:pt x="15957" y="1541"/>
                    <a:pt x="16084" y="1455"/>
                  </a:cubicBezTo>
                  <a:lnTo>
                    <a:pt x="16084" y="135"/>
                  </a:lnTo>
                  <a:cubicBezTo>
                    <a:pt x="15957" y="52"/>
                    <a:pt x="15806" y="0"/>
                    <a:pt x="15641" y="0"/>
                  </a:cubicBezTo>
                  <a:close/>
                </a:path>
              </a:pathLst>
            </a:custGeom>
            <a:solidFill>
              <a:srgbClr val="FFF9F3"/>
            </a:solidFill>
            <a:ln>
              <a:noFill/>
            </a:ln>
          </p:spPr>
          <p:txBody>
            <a:bodyPr anchorCtr="0" anchor="t" bIns="129200" lIns="129200" spcFirstLastPara="1" rIns="129200" wrap="square" tIns="129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78"/>
                <a:buFont typeface="Arial"/>
                <a:buNone/>
              </a:pPr>
              <a:r>
                <a:t/>
              </a:r>
              <a:endParaRPr b="0" i="0" sz="197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5" name="Google Shape;1355;g39a06bf1325_0_559"/>
            <p:cNvGrpSpPr/>
            <p:nvPr/>
          </p:nvGrpSpPr>
          <p:grpSpPr>
            <a:xfrm>
              <a:off x="1047627" y="2621796"/>
              <a:ext cx="128994" cy="224911"/>
              <a:chOff x="4325367" y="3870225"/>
              <a:chExt cx="223521" cy="389727"/>
            </a:xfrm>
          </p:grpSpPr>
          <p:sp>
            <p:nvSpPr>
              <p:cNvPr id="1356" name="Google Shape;1356;g39a06bf1325_0_559"/>
              <p:cNvSpPr/>
              <p:nvPr/>
            </p:nvSpPr>
            <p:spPr>
              <a:xfrm rot="-10672006">
                <a:off x="4332344" y="3874021"/>
                <a:ext cx="209545" cy="382160"/>
              </a:xfrm>
              <a:prstGeom prst="trapezoid">
                <a:avLst>
                  <a:gd fmla="val 6456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g39a06bf1325_0_559"/>
              <p:cNvSpPr/>
              <p:nvPr/>
            </p:nvSpPr>
            <p:spPr>
              <a:xfrm>
                <a:off x="4337250" y="3870225"/>
                <a:ext cx="211637" cy="32198"/>
              </a:xfrm>
              <a:custGeom>
                <a:rect b="b" l="l" r="r" t="t"/>
                <a:pathLst>
                  <a:path extrusionOk="0" h="1855" w="11756">
                    <a:moveTo>
                      <a:pt x="1" y="1"/>
                    </a:moveTo>
                    <a:lnTo>
                      <a:pt x="1" y="1854"/>
                    </a:lnTo>
                    <a:lnTo>
                      <a:pt x="11756" y="1854"/>
                    </a:lnTo>
                    <a:lnTo>
                      <a:pt x="11756" y="1"/>
                    </a:lnTo>
                    <a:close/>
                  </a:path>
                </a:pathLst>
              </a:custGeom>
              <a:solidFill>
                <a:srgbClr val="F25333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g39a06bf1325_0_559"/>
              <p:cNvSpPr/>
              <p:nvPr/>
            </p:nvSpPr>
            <p:spPr>
              <a:xfrm>
                <a:off x="4335475" y="3966025"/>
                <a:ext cx="209111" cy="32250"/>
              </a:xfrm>
              <a:custGeom>
                <a:rect b="b" l="l" r="r" t="t"/>
                <a:pathLst>
                  <a:path extrusionOk="0" h="1858" w="11374">
                    <a:moveTo>
                      <a:pt x="1" y="0"/>
                    </a:moveTo>
                    <a:lnTo>
                      <a:pt x="1" y="1857"/>
                    </a:lnTo>
                    <a:lnTo>
                      <a:pt x="11249" y="1857"/>
                    </a:lnTo>
                    <a:lnTo>
                      <a:pt x="11373" y="0"/>
                    </a:lnTo>
                    <a:close/>
                  </a:path>
                </a:pathLst>
              </a:custGeom>
              <a:solidFill>
                <a:srgbClr val="F25333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9" name="Google Shape;1359;g39a06bf1325_0_559"/>
            <p:cNvGrpSpPr/>
            <p:nvPr/>
          </p:nvGrpSpPr>
          <p:grpSpPr>
            <a:xfrm>
              <a:off x="720004" y="958696"/>
              <a:ext cx="929958" cy="1446919"/>
              <a:chOff x="3757680" y="988401"/>
              <a:chExt cx="1611433" cy="2507225"/>
            </a:xfrm>
          </p:grpSpPr>
          <p:sp>
            <p:nvSpPr>
              <p:cNvPr id="1360" name="Google Shape;1360;g39a06bf1325_0_559"/>
              <p:cNvSpPr/>
              <p:nvPr/>
            </p:nvSpPr>
            <p:spPr>
              <a:xfrm>
                <a:off x="4018712" y="1399451"/>
                <a:ext cx="1220175" cy="1304722"/>
              </a:xfrm>
              <a:custGeom>
                <a:rect b="b" l="l" r="r" t="t"/>
                <a:pathLst>
                  <a:path extrusionOk="0" h="18605" w="17400">
                    <a:moveTo>
                      <a:pt x="6820" y="1"/>
                    </a:moveTo>
                    <a:cubicBezTo>
                      <a:pt x="6817" y="275"/>
                      <a:pt x="6823" y="530"/>
                      <a:pt x="6820" y="716"/>
                    </a:cubicBezTo>
                    <a:cubicBezTo>
                      <a:pt x="6800" y="1839"/>
                      <a:pt x="6176" y="2813"/>
                      <a:pt x="5362" y="3590"/>
                    </a:cubicBezTo>
                    <a:cubicBezTo>
                      <a:pt x="4377" y="4533"/>
                      <a:pt x="3118" y="5192"/>
                      <a:pt x="2321" y="5480"/>
                    </a:cubicBezTo>
                    <a:cubicBezTo>
                      <a:pt x="2100" y="5490"/>
                      <a:pt x="1812" y="5510"/>
                      <a:pt x="1497" y="5544"/>
                    </a:cubicBezTo>
                    <a:cubicBezTo>
                      <a:pt x="1215" y="5568"/>
                      <a:pt x="913" y="5605"/>
                      <a:pt x="618" y="5646"/>
                    </a:cubicBezTo>
                    <a:cubicBezTo>
                      <a:pt x="61" y="6728"/>
                      <a:pt x="0" y="7960"/>
                      <a:pt x="296" y="9165"/>
                    </a:cubicBezTo>
                    <a:cubicBezTo>
                      <a:pt x="631" y="10546"/>
                      <a:pt x="1480" y="11350"/>
                      <a:pt x="2406" y="12354"/>
                    </a:cubicBezTo>
                    <a:cubicBezTo>
                      <a:pt x="2593" y="12558"/>
                      <a:pt x="2759" y="12768"/>
                      <a:pt x="2908" y="12981"/>
                    </a:cubicBezTo>
                    <a:cubicBezTo>
                      <a:pt x="3733" y="13857"/>
                      <a:pt x="4405" y="14858"/>
                      <a:pt x="4734" y="16008"/>
                    </a:cubicBezTo>
                    <a:cubicBezTo>
                      <a:pt x="4754" y="16076"/>
                      <a:pt x="4775" y="16151"/>
                      <a:pt x="4792" y="16232"/>
                    </a:cubicBezTo>
                    <a:cubicBezTo>
                      <a:pt x="4798" y="16259"/>
                      <a:pt x="4805" y="16287"/>
                      <a:pt x="4812" y="16317"/>
                    </a:cubicBezTo>
                    <a:cubicBezTo>
                      <a:pt x="4815" y="16345"/>
                      <a:pt x="4822" y="16371"/>
                      <a:pt x="4828" y="16402"/>
                    </a:cubicBezTo>
                    <a:cubicBezTo>
                      <a:pt x="4839" y="16459"/>
                      <a:pt x="4853" y="16520"/>
                      <a:pt x="4863" y="16585"/>
                    </a:cubicBezTo>
                    <a:cubicBezTo>
                      <a:pt x="4947" y="17057"/>
                      <a:pt x="5016" y="17643"/>
                      <a:pt x="5066" y="18254"/>
                    </a:cubicBezTo>
                    <a:cubicBezTo>
                      <a:pt x="5077" y="18370"/>
                      <a:pt x="5087" y="18485"/>
                      <a:pt x="5093" y="18604"/>
                    </a:cubicBezTo>
                    <a:lnTo>
                      <a:pt x="11062" y="18604"/>
                    </a:lnTo>
                    <a:cubicBezTo>
                      <a:pt x="11065" y="18492"/>
                      <a:pt x="11072" y="18380"/>
                      <a:pt x="11075" y="18271"/>
                    </a:cubicBezTo>
                    <a:cubicBezTo>
                      <a:pt x="11089" y="18003"/>
                      <a:pt x="11103" y="17742"/>
                      <a:pt x="11126" y="17491"/>
                    </a:cubicBezTo>
                    <a:cubicBezTo>
                      <a:pt x="11136" y="17335"/>
                      <a:pt x="11153" y="17182"/>
                      <a:pt x="11170" y="17033"/>
                    </a:cubicBezTo>
                    <a:cubicBezTo>
                      <a:pt x="11177" y="16979"/>
                      <a:pt x="11184" y="16924"/>
                      <a:pt x="11194" y="16874"/>
                    </a:cubicBezTo>
                    <a:cubicBezTo>
                      <a:pt x="11204" y="16785"/>
                      <a:pt x="11217" y="16700"/>
                      <a:pt x="11231" y="16619"/>
                    </a:cubicBezTo>
                    <a:cubicBezTo>
                      <a:pt x="11238" y="16561"/>
                      <a:pt x="11248" y="16507"/>
                      <a:pt x="11258" y="16456"/>
                    </a:cubicBezTo>
                    <a:cubicBezTo>
                      <a:pt x="11269" y="16402"/>
                      <a:pt x="11278" y="16351"/>
                      <a:pt x="11292" y="16300"/>
                    </a:cubicBezTo>
                    <a:cubicBezTo>
                      <a:pt x="11302" y="16249"/>
                      <a:pt x="11316" y="16198"/>
                      <a:pt x="11327" y="16147"/>
                    </a:cubicBezTo>
                    <a:cubicBezTo>
                      <a:pt x="11340" y="16100"/>
                      <a:pt x="11350" y="16052"/>
                      <a:pt x="11363" y="16008"/>
                    </a:cubicBezTo>
                    <a:cubicBezTo>
                      <a:pt x="11656" y="14997"/>
                      <a:pt x="12208" y="14098"/>
                      <a:pt x="12901" y="13301"/>
                    </a:cubicBezTo>
                    <a:cubicBezTo>
                      <a:pt x="13304" y="12832"/>
                      <a:pt x="13756" y="12402"/>
                      <a:pt x="14227" y="12001"/>
                    </a:cubicBezTo>
                    <a:cubicBezTo>
                      <a:pt x="14498" y="11638"/>
                      <a:pt x="14773" y="11275"/>
                      <a:pt x="15041" y="10902"/>
                    </a:cubicBezTo>
                    <a:cubicBezTo>
                      <a:pt x="15971" y="9613"/>
                      <a:pt x="17400" y="7807"/>
                      <a:pt x="17104" y="6105"/>
                    </a:cubicBezTo>
                    <a:cubicBezTo>
                      <a:pt x="16975" y="6033"/>
                      <a:pt x="16836" y="5972"/>
                      <a:pt x="16694" y="5921"/>
                    </a:cubicBezTo>
                    <a:cubicBezTo>
                      <a:pt x="16646" y="5904"/>
                      <a:pt x="16595" y="5887"/>
                      <a:pt x="16541" y="5870"/>
                    </a:cubicBezTo>
                    <a:cubicBezTo>
                      <a:pt x="16541" y="5870"/>
                      <a:pt x="16541" y="5867"/>
                      <a:pt x="16538" y="5867"/>
                    </a:cubicBezTo>
                    <a:cubicBezTo>
                      <a:pt x="16310" y="5792"/>
                      <a:pt x="16039" y="5711"/>
                      <a:pt x="15754" y="5640"/>
                    </a:cubicBezTo>
                    <a:cubicBezTo>
                      <a:pt x="15194" y="5494"/>
                      <a:pt x="14580" y="5372"/>
                      <a:pt x="14122" y="5358"/>
                    </a:cubicBezTo>
                    <a:cubicBezTo>
                      <a:pt x="14023" y="5355"/>
                      <a:pt x="13790" y="5280"/>
                      <a:pt x="13521" y="5184"/>
                    </a:cubicBezTo>
                    <a:cubicBezTo>
                      <a:pt x="13063" y="5022"/>
                      <a:pt x="12511" y="4794"/>
                      <a:pt x="12368" y="4720"/>
                    </a:cubicBezTo>
                    <a:cubicBezTo>
                      <a:pt x="11822" y="4421"/>
                      <a:pt x="11374" y="4065"/>
                      <a:pt x="11014" y="3689"/>
                    </a:cubicBezTo>
                    <a:cubicBezTo>
                      <a:pt x="10101" y="2738"/>
                      <a:pt x="9742" y="1670"/>
                      <a:pt x="9742" y="1178"/>
                    </a:cubicBezTo>
                    <a:cubicBezTo>
                      <a:pt x="9739" y="893"/>
                      <a:pt x="9711" y="466"/>
                      <a:pt x="96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g39a06bf1325_0_559"/>
              <p:cNvSpPr/>
              <p:nvPr/>
            </p:nvSpPr>
            <p:spPr>
              <a:xfrm>
                <a:off x="4394662" y="1399451"/>
                <a:ext cx="396417" cy="335069"/>
              </a:xfrm>
              <a:custGeom>
                <a:rect b="b" l="l" r="r" t="t"/>
                <a:pathLst>
                  <a:path extrusionOk="0" h="4778" w="5653">
                    <a:moveTo>
                      <a:pt x="1459" y="1"/>
                    </a:moveTo>
                    <a:cubicBezTo>
                      <a:pt x="1456" y="275"/>
                      <a:pt x="1462" y="530"/>
                      <a:pt x="1459" y="716"/>
                    </a:cubicBezTo>
                    <a:cubicBezTo>
                      <a:pt x="1439" y="1839"/>
                      <a:pt x="815" y="2813"/>
                      <a:pt x="1" y="3590"/>
                    </a:cubicBezTo>
                    <a:cubicBezTo>
                      <a:pt x="679" y="4316"/>
                      <a:pt x="1714" y="4777"/>
                      <a:pt x="2874" y="4777"/>
                    </a:cubicBezTo>
                    <a:cubicBezTo>
                      <a:pt x="3984" y="4777"/>
                      <a:pt x="4978" y="4357"/>
                      <a:pt x="5653" y="3689"/>
                    </a:cubicBezTo>
                    <a:cubicBezTo>
                      <a:pt x="4740" y="2738"/>
                      <a:pt x="4381" y="1670"/>
                      <a:pt x="4381" y="1178"/>
                    </a:cubicBezTo>
                    <a:cubicBezTo>
                      <a:pt x="4378" y="893"/>
                      <a:pt x="4350" y="466"/>
                      <a:pt x="4276" y="1"/>
                    </a:cubicBezTo>
                    <a:close/>
                  </a:path>
                </a:pathLst>
              </a:custGeom>
              <a:solidFill>
                <a:srgbClr val="9D6038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62" name="Google Shape;1362;g39a06bf1325_0_559"/>
              <p:cNvGrpSpPr/>
              <p:nvPr/>
            </p:nvGrpSpPr>
            <p:grpSpPr>
              <a:xfrm>
                <a:off x="5003503" y="1826771"/>
                <a:ext cx="282343" cy="1646839"/>
                <a:chOff x="2382864" y="1074814"/>
                <a:chExt cx="406775" cy="2372625"/>
              </a:xfrm>
            </p:grpSpPr>
            <p:sp>
              <p:nvSpPr>
                <p:cNvPr id="1363" name="Google Shape;1363;g39a06bf1325_0_559"/>
                <p:cNvSpPr/>
                <p:nvPr/>
              </p:nvSpPr>
              <p:spPr>
                <a:xfrm>
                  <a:off x="2438989" y="1074814"/>
                  <a:ext cx="350650" cy="1255125"/>
                </a:xfrm>
                <a:custGeom>
                  <a:rect b="b" l="l" r="r" t="t"/>
                  <a:pathLst>
                    <a:path extrusionOk="0" h="50205" w="14026">
                      <a:moveTo>
                        <a:pt x="6736" y="1"/>
                      </a:moveTo>
                      <a:cubicBezTo>
                        <a:pt x="6713" y="1"/>
                        <a:pt x="6689" y="1"/>
                        <a:pt x="6666" y="1"/>
                      </a:cubicBezTo>
                      <a:cubicBezTo>
                        <a:pt x="2969" y="52"/>
                        <a:pt x="1" y="4190"/>
                        <a:pt x="70" y="9197"/>
                      </a:cubicBezTo>
                      <a:lnTo>
                        <a:pt x="510" y="41194"/>
                      </a:lnTo>
                      <a:cubicBezTo>
                        <a:pt x="582" y="46168"/>
                        <a:pt x="3628" y="50205"/>
                        <a:pt x="7296" y="50205"/>
                      </a:cubicBezTo>
                      <a:cubicBezTo>
                        <a:pt x="7317" y="50205"/>
                        <a:pt x="7339" y="50204"/>
                        <a:pt x="7361" y="50204"/>
                      </a:cubicBezTo>
                      <a:cubicBezTo>
                        <a:pt x="11057" y="50152"/>
                        <a:pt x="14025" y="46012"/>
                        <a:pt x="13954" y="41008"/>
                      </a:cubicBezTo>
                      <a:lnTo>
                        <a:pt x="13513" y="9012"/>
                      </a:lnTo>
                      <a:cubicBezTo>
                        <a:pt x="13445" y="4036"/>
                        <a:pt x="10402" y="1"/>
                        <a:pt x="6736" y="1"/>
                      </a:cubicBezTo>
                      <a:close/>
                    </a:path>
                  </a:pathLst>
                </a:custGeom>
                <a:solidFill>
                  <a:srgbClr val="B37C58"/>
                </a:solidFill>
                <a:ln>
                  <a:noFill/>
                </a:ln>
              </p:spPr>
              <p:txBody>
                <a:bodyPr anchorCtr="0" anchor="t" bIns="129200" lIns="129200" spcFirstLastPara="1" rIns="129200" wrap="square" tIns="1292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78"/>
                    <a:buFont typeface="Arial"/>
                    <a:buNone/>
                  </a:pPr>
                  <a:r>
                    <a:t/>
                  </a:r>
                  <a:endParaRPr b="0" i="0" sz="197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4" name="Google Shape;1364;g39a06bf1325_0_559"/>
                <p:cNvSpPr/>
                <p:nvPr/>
              </p:nvSpPr>
              <p:spPr>
                <a:xfrm>
                  <a:off x="2382864" y="1971014"/>
                  <a:ext cx="398775" cy="1027300"/>
                </a:xfrm>
                <a:custGeom>
                  <a:rect b="b" l="l" r="r" t="t"/>
                  <a:pathLst>
                    <a:path extrusionOk="0" h="41092" w="15951">
                      <a:moveTo>
                        <a:pt x="7973" y="1"/>
                      </a:moveTo>
                      <a:cubicBezTo>
                        <a:pt x="7951" y="1"/>
                        <a:pt x="7929" y="1"/>
                        <a:pt x="7907" y="1"/>
                      </a:cubicBezTo>
                      <a:cubicBezTo>
                        <a:pt x="3519" y="43"/>
                        <a:pt x="1" y="4204"/>
                        <a:pt x="49" y="9297"/>
                      </a:cubicBezTo>
                      <a:cubicBezTo>
                        <a:pt x="55" y="10037"/>
                        <a:pt x="145" y="10748"/>
                        <a:pt x="293" y="11436"/>
                      </a:cubicBezTo>
                      <a:lnTo>
                        <a:pt x="3680" y="41091"/>
                      </a:lnTo>
                      <a:lnTo>
                        <a:pt x="8034" y="41050"/>
                      </a:lnTo>
                      <a:lnTo>
                        <a:pt x="15208" y="13169"/>
                      </a:lnTo>
                      <a:lnTo>
                        <a:pt x="15177" y="13163"/>
                      </a:lnTo>
                      <a:cubicBezTo>
                        <a:pt x="15672" y="11945"/>
                        <a:pt x="15951" y="10587"/>
                        <a:pt x="15937" y="9150"/>
                      </a:cubicBezTo>
                      <a:cubicBezTo>
                        <a:pt x="15889" y="4082"/>
                        <a:pt x="12330" y="1"/>
                        <a:pt x="7973" y="1"/>
                      </a:cubicBezTo>
                      <a:close/>
                    </a:path>
                  </a:pathLst>
                </a:custGeom>
                <a:solidFill>
                  <a:srgbClr val="B37C58"/>
                </a:solidFill>
                <a:ln>
                  <a:noFill/>
                </a:ln>
              </p:spPr>
              <p:txBody>
                <a:bodyPr anchorCtr="0" anchor="t" bIns="129200" lIns="129200" spcFirstLastPara="1" rIns="129200" wrap="square" tIns="1292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78"/>
                    <a:buFont typeface="Arial"/>
                    <a:buNone/>
                  </a:pPr>
                  <a:r>
                    <a:t/>
                  </a:r>
                  <a:endParaRPr b="0" i="0" sz="197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5" name="Google Shape;1365;g39a06bf1325_0_559"/>
                <p:cNvSpPr/>
                <p:nvPr/>
              </p:nvSpPr>
              <p:spPr>
                <a:xfrm>
                  <a:off x="2388289" y="2954164"/>
                  <a:ext cx="256400" cy="493275"/>
                </a:xfrm>
                <a:custGeom>
                  <a:rect b="b" l="l" r="r" t="t"/>
                  <a:pathLst>
                    <a:path extrusionOk="0" h="19731" w="10256">
                      <a:moveTo>
                        <a:pt x="7786" y="1"/>
                      </a:moveTo>
                      <a:lnTo>
                        <a:pt x="3549" y="362"/>
                      </a:lnTo>
                      <a:lnTo>
                        <a:pt x="0" y="7402"/>
                      </a:lnTo>
                      <a:lnTo>
                        <a:pt x="976" y="14724"/>
                      </a:lnTo>
                      <a:lnTo>
                        <a:pt x="2579" y="14259"/>
                      </a:lnTo>
                      <a:lnTo>
                        <a:pt x="2143" y="9280"/>
                      </a:lnTo>
                      <a:lnTo>
                        <a:pt x="3222" y="5943"/>
                      </a:lnTo>
                      <a:lnTo>
                        <a:pt x="5200" y="12041"/>
                      </a:lnTo>
                      <a:lnTo>
                        <a:pt x="4790" y="19730"/>
                      </a:lnTo>
                      <a:lnTo>
                        <a:pt x="7855" y="19641"/>
                      </a:lnTo>
                      <a:lnTo>
                        <a:pt x="10255" y="12343"/>
                      </a:lnTo>
                      <a:lnTo>
                        <a:pt x="7786" y="1"/>
                      </a:lnTo>
                      <a:close/>
                    </a:path>
                  </a:pathLst>
                </a:custGeom>
                <a:solidFill>
                  <a:srgbClr val="B37C58"/>
                </a:solidFill>
                <a:ln>
                  <a:noFill/>
                </a:ln>
              </p:spPr>
              <p:txBody>
                <a:bodyPr anchorCtr="0" anchor="t" bIns="129200" lIns="129200" spcFirstLastPara="1" rIns="129200" wrap="square" tIns="1292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78"/>
                    <a:buFont typeface="Arial"/>
                    <a:buNone/>
                  </a:pPr>
                  <a:r>
                    <a:t/>
                  </a:r>
                  <a:endParaRPr b="0" i="0" sz="197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66" name="Google Shape;1366;g39a06bf1325_0_559"/>
              <p:cNvGrpSpPr/>
              <p:nvPr/>
            </p:nvGrpSpPr>
            <p:grpSpPr>
              <a:xfrm>
                <a:off x="3870328" y="1818905"/>
                <a:ext cx="377052" cy="1627786"/>
                <a:chOff x="720000" y="1071050"/>
                <a:chExt cx="543225" cy="2345175"/>
              </a:xfrm>
            </p:grpSpPr>
            <p:sp>
              <p:nvSpPr>
                <p:cNvPr id="1367" name="Google Shape;1367;g39a06bf1325_0_559"/>
                <p:cNvSpPr/>
                <p:nvPr/>
              </p:nvSpPr>
              <p:spPr>
                <a:xfrm>
                  <a:off x="721900" y="1071050"/>
                  <a:ext cx="441350" cy="1253275"/>
                </a:xfrm>
                <a:custGeom>
                  <a:rect b="b" l="l" r="r" t="t"/>
                  <a:pathLst>
                    <a:path extrusionOk="0" h="50131" w="17654">
                      <a:moveTo>
                        <a:pt x="10139" y="0"/>
                      </a:moveTo>
                      <a:cubicBezTo>
                        <a:pt x="10011" y="0"/>
                        <a:pt x="9884" y="3"/>
                        <a:pt x="9757" y="10"/>
                      </a:cubicBezTo>
                      <a:lnTo>
                        <a:pt x="9746" y="7"/>
                      </a:lnTo>
                      <a:cubicBezTo>
                        <a:pt x="8398" y="86"/>
                        <a:pt x="7130" y="602"/>
                        <a:pt x="6029" y="1427"/>
                      </a:cubicBezTo>
                      <a:cubicBezTo>
                        <a:pt x="6016" y="1438"/>
                        <a:pt x="6002" y="1448"/>
                        <a:pt x="5988" y="1458"/>
                      </a:cubicBezTo>
                      <a:cubicBezTo>
                        <a:pt x="3973" y="2992"/>
                        <a:pt x="2549" y="5592"/>
                        <a:pt x="2356" y="8611"/>
                      </a:cubicBezTo>
                      <a:lnTo>
                        <a:pt x="316" y="40546"/>
                      </a:lnTo>
                      <a:cubicBezTo>
                        <a:pt x="0" y="45546"/>
                        <a:pt x="3154" y="49849"/>
                        <a:pt x="7325" y="50117"/>
                      </a:cubicBezTo>
                      <a:cubicBezTo>
                        <a:pt x="7461" y="50126"/>
                        <a:pt x="7596" y="50130"/>
                        <a:pt x="7730" y="50130"/>
                      </a:cubicBezTo>
                      <a:cubicBezTo>
                        <a:pt x="11735" y="50130"/>
                        <a:pt x="15183" y="46351"/>
                        <a:pt x="15493" y="41516"/>
                      </a:cubicBezTo>
                      <a:lnTo>
                        <a:pt x="17529" y="9581"/>
                      </a:lnTo>
                      <a:cubicBezTo>
                        <a:pt x="17653" y="7641"/>
                        <a:pt x="17257" y="5808"/>
                        <a:pt x="16477" y="4275"/>
                      </a:cubicBezTo>
                      <a:cubicBezTo>
                        <a:pt x="16253" y="3827"/>
                        <a:pt x="15995" y="3411"/>
                        <a:pt x="15709" y="3023"/>
                      </a:cubicBezTo>
                      <a:cubicBezTo>
                        <a:pt x="14441" y="1289"/>
                        <a:pt x="12611" y="145"/>
                        <a:pt x="10524" y="10"/>
                      </a:cubicBezTo>
                      <a:cubicBezTo>
                        <a:pt x="10395" y="3"/>
                        <a:pt x="10267" y="0"/>
                        <a:pt x="10139" y="0"/>
                      </a:cubicBezTo>
                      <a:close/>
                    </a:path>
                  </a:pathLst>
                </a:custGeom>
                <a:solidFill>
                  <a:srgbClr val="B37C58"/>
                </a:solidFill>
                <a:ln>
                  <a:noFill/>
                </a:ln>
              </p:spPr>
              <p:txBody>
                <a:bodyPr anchorCtr="0" anchor="t" bIns="129200" lIns="129200" spcFirstLastPara="1" rIns="129200" wrap="square" tIns="1292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78"/>
                    <a:buFont typeface="Arial"/>
                    <a:buNone/>
                  </a:pPr>
                  <a:r>
                    <a:t/>
                  </a:r>
                  <a:endParaRPr b="0" i="0" sz="197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8" name="Google Shape;1368;g39a06bf1325_0_559"/>
                <p:cNvSpPr/>
                <p:nvPr/>
              </p:nvSpPr>
              <p:spPr>
                <a:xfrm>
                  <a:off x="720000" y="1891950"/>
                  <a:ext cx="435500" cy="1076850"/>
                </a:xfrm>
                <a:custGeom>
                  <a:rect b="b" l="l" r="r" t="t"/>
                  <a:pathLst>
                    <a:path extrusionOk="0" h="43074" w="17420">
                      <a:moveTo>
                        <a:pt x="8726" y="1"/>
                      </a:moveTo>
                      <a:cubicBezTo>
                        <a:pt x="8623" y="1"/>
                        <a:pt x="8520" y="3"/>
                        <a:pt x="8416" y="7"/>
                      </a:cubicBezTo>
                      <a:cubicBezTo>
                        <a:pt x="3673" y="193"/>
                        <a:pt x="0" y="4680"/>
                        <a:pt x="214" y="10025"/>
                      </a:cubicBezTo>
                      <a:cubicBezTo>
                        <a:pt x="273" y="11534"/>
                        <a:pt x="644" y="12945"/>
                        <a:pt x="1243" y="14196"/>
                      </a:cubicBezTo>
                      <a:lnTo>
                        <a:pt x="1211" y="14207"/>
                      </a:lnTo>
                      <a:lnTo>
                        <a:pt x="10404" y="43074"/>
                      </a:lnTo>
                      <a:lnTo>
                        <a:pt x="15115" y="42888"/>
                      </a:lnTo>
                      <a:lnTo>
                        <a:pt x="17234" y="11599"/>
                      </a:lnTo>
                      <a:cubicBezTo>
                        <a:pt x="17358" y="10871"/>
                        <a:pt x="17420" y="10118"/>
                        <a:pt x="17388" y="9340"/>
                      </a:cubicBezTo>
                      <a:cubicBezTo>
                        <a:pt x="17180" y="4113"/>
                        <a:pt x="13333" y="1"/>
                        <a:pt x="8726" y="1"/>
                      </a:cubicBezTo>
                      <a:close/>
                    </a:path>
                  </a:pathLst>
                </a:custGeom>
                <a:solidFill>
                  <a:srgbClr val="B37C58"/>
                </a:solidFill>
                <a:ln>
                  <a:noFill/>
                </a:ln>
              </p:spPr>
              <p:txBody>
                <a:bodyPr anchorCtr="0" anchor="t" bIns="129200" lIns="129200" spcFirstLastPara="1" rIns="129200" wrap="square" tIns="1292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78"/>
                    <a:buFont typeface="Arial"/>
                    <a:buNone/>
                  </a:pPr>
                  <a:r>
                    <a:t/>
                  </a:r>
                  <a:endParaRPr b="0" i="0" sz="197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9" name="Google Shape;1369;g39a06bf1325_0_559"/>
                <p:cNvSpPr/>
                <p:nvPr/>
              </p:nvSpPr>
              <p:spPr>
                <a:xfrm>
                  <a:off x="983350" y="2925275"/>
                  <a:ext cx="279875" cy="490950"/>
                </a:xfrm>
                <a:custGeom>
                  <a:rect b="b" l="l" r="r" t="t"/>
                  <a:pathLst>
                    <a:path extrusionOk="0" h="19638" w="11195">
                      <a:moveTo>
                        <a:pt x="4127" y="0"/>
                      </a:moveTo>
                      <a:lnTo>
                        <a:pt x="1" y="1029"/>
                      </a:lnTo>
                      <a:lnTo>
                        <a:pt x="1645" y="13506"/>
                      </a:lnTo>
                      <a:lnTo>
                        <a:pt x="6270" y="19637"/>
                      </a:lnTo>
                      <a:lnTo>
                        <a:pt x="9200" y="18733"/>
                      </a:lnTo>
                      <a:lnTo>
                        <a:pt x="6332" y="11587"/>
                      </a:lnTo>
                      <a:lnTo>
                        <a:pt x="6235" y="5179"/>
                      </a:lnTo>
                      <a:lnTo>
                        <a:pt x="6235" y="5179"/>
                      </a:lnTo>
                      <a:lnTo>
                        <a:pt x="8337" y="7990"/>
                      </a:lnTo>
                      <a:lnTo>
                        <a:pt x="9527" y="12842"/>
                      </a:lnTo>
                      <a:lnTo>
                        <a:pt x="11194" y="12763"/>
                      </a:lnTo>
                      <a:lnTo>
                        <a:pt x="9757" y="5517"/>
                      </a:lnTo>
                      <a:lnTo>
                        <a:pt x="4127" y="0"/>
                      </a:lnTo>
                      <a:close/>
                    </a:path>
                  </a:pathLst>
                </a:custGeom>
                <a:solidFill>
                  <a:srgbClr val="B37C58"/>
                </a:solidFill>
                <a:ln>
                  <a:noFill/>
                </a:ln>
              </p:spPr>
              <p:txBody>
                <a:bodyPr anchorCtr="0" anchor="t" bIns="129200" lIns="129200" spcFirstLastPara="1" rIns="129200" wrap="square" tIns="1292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78"/>
                    <a:buFont typeface="Arial"/>
                    <a:buNone/>
                  </a:pPr>
                  <a:r>
                    <a:t/>
                  </a:r>
                  <a:endParaRPr b="0" i="0" sz="197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70" name="Google Shape;1370;g39a06bf1325_0_559"/>
              <p:cNvSpPr/>
              <p:nvPr/>
            </p:nvSpPr>
            <p:spPr>
              <a:xfrm>
                <a:off x="4432121" y="1340812"/>
                <a:ext cx="66859" cy="113659"/>
              </a:xfrm>
              <a:custGeom>
                <a:rect b="b" l="l" r="r" t="t"/>
                <a:pathLst>
                  <a:path extrusionOk="0" h="6550" w="3853">
                    <a:moveTo>
                      <a:pt x="2109" y="1"/>
                    </a:moveTo>
                    <a:cubicBezTo>
                      <a:pt x="2096" y="1"/>
                      <a:pt x="2084" y="1"/>
                      <a:pt x="2071" y="1"/>
                    </a:cubicBezTo>
                    <a:lnTo>
                      <a:pt x="1651" y="8"/>
                    </a:lnTo>
                    <a:cubicBezTo>
                      <a:pt x="737" y="28"/>
                      <a:pt x="0" y="792"/>
                      <a:pt x="21" y="1707"/>
                    </a:cubicBezTo>
                    <a:lnTo>
                      <a:pt x="86" y="4919"/>
                    </a:lnTo>
                    <a:cubicBezTo>
                      <a:pt x="103" y="5823"/>
                      <a:pt x="849" y="6549"/>
                      <a:pt x="1751" y="6549"/>
                    </a:cubicBezTo>
                    <a:cubicBezTo>
                      <a:pt x="1761" y="6549"/>
                      <a:pt x="1772" y="6549"/>
                      <a:pt x="1782" y="6549"/>
                    </a:cubicBezTo>
                    <a:lnTo>
                      <a:pt x="2205" y="6539"/>
                    </a:lnTo>
                    <a:cubicBezTo>
                      <a:pt x="3119" y="6522"/>
                      <a:pt x="3852" y="5758"/>
                      <a:pt x="3835" y="4844"/>
                    </a:cubicBezTo>
                    <a:lnTo>
                      <a:pt x="3770" y="1631"/>
                    </a:lnTo>
                    <a:cubicBezTo>
                      <a:pt x="3749" y="729"/>
                      <a:pt x="3007" y="1"/>
                      <a:pt x="2109" y="1"/>
                    </a:cubicBezTo>
                    <a:close/>
                  </a:path>
                </a:pathLst>
              </a:custGeom>
              <a:solidFill>
                <a:srgbClr val="9D6038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g39a06bf1325_0_559"/>
              <p:cNvSpPr/>
              <p:nvPr/>
            </p:nvSpPr>
            <p:spPr>
              <a:xfrm>
                <a:off x="4700779" y="1332119"/>
                <a:ext cx="66842" cy="113642"/>
              </a:xfrm>
              <a:custGeom>
                <a:rect b="b" l="l" r="r" t="t"/>
                <a:pathLst>
                  <a:path extrusionOk="0" h="6549" w="3852">
                    <a:moveTo>
                      <a:pt x="2102" y="0"/>
                    </a:moveTo>
                    <a:cubicBezTo>
                      <a:pt x="2092" y="0"/>
                      <a:pt x="2081" y="0"/>
                      <a:pt x="2070" y="0"/>
                    </a:cubicBezTo>
                    <a:lnTo>
                      <a:pt x="1651" y="10"/>
                    </a:lnTo>
                    <a:cubicBezTo>
                      <a:pt x="733" y="28"/>
                      <a:pt x="0" y="791"/>
                      <a:pt x="21" y="1706"/>
                    </a:cubicBezTo>
                    <a:lnTo>
                      <a:pt x="86" y="4918"/>
                    </a:lnTo>
                    <a:cubicBezTo>
                      <a:pt x="103" y="5820"/>
                      <a:pt x="846" y="6548"/>
                      <a:pt x="1744" y="6548"/>
                    </a:cubicBezTo>
                    <a:cubicBezTo>
                      <a:pt x="1757" y="6548"/>
                      <a:pt x="1769" y="6548"/>
                      <a:pt x="1782" y="6548"/>
                    </a:cubicBezTo>
                    <a:lnTo>
                      <a:pt x="2204" y="6541"/>
                    </a:lnTo>
                    <a:cubicBezTo>
                      <a:pt x="3119" y="6521"/>
                      <a:pt x="3852" y="5757"/>
                      <a:pt x="3834" y="4842"/>
                    </a:cubicBezTo>
                    <a:lnTo>
                      <a:pt x="3769" y="1631"/>
                    </a:lnTo>
                    <a:cubicBezTo>
                      <a:pt x="3749" y="726"/>
                      <a:pt x="3003" y="0"/>
                      <a:pt x="2102" y="0"/>
                    </a:cubicBezTo>
                    <a:close/>
                  </a:path>
                </a:pathLst>
              </a:custGeom>
              <a:solidFill>
                <a:srgbClr val="9D6038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g39a06bf1325_0_559"/>
              <p:cNvSpPr/>
              <p:nvPr/>
            </p:nvSpPr>
            <p:spPr>
              <a:xfrm>
                <a:off x="4498230" y="1153707"/>
                <a:ext cx="204003" cy="458592"/>
              </a:xfrm>
              <a:custGeom>
                <a:rect b="b" l="l" r="r" t="t"/>
                <a:pathLst>
                  <a:path extrusionOk="0" h="26428" w="13386">
                    <a:moveTo>
                      <a:pt x="6397" y="0"/>
                    </a:moveTo>
                    <a:cubicBezTo>
                      <a:pt x="3220" y="66"/>
                      <a:pt x="606" y="2422"/>
                      <a:pt x="104" y="5452"/>
                    </a:cubicBezTo>
                    <a:cubicBezTo>
                      <a:pt x="35" y="5840"/>
                      <a:pt x="1" y="6243"/>
                      <a:pt x="11" y="6652"/>
                    </a:cubicBezTo>
                    <a:lnTo>
                      <a:pt x="132" y="12587"/>
                    </a:lnTo>
                    <a:lnTo>
                      <a:pt x="286" y="20047"/>
                    </a:lnTo>
                    <a:cubicBezTo>
                      <a:pt x="358" y="23582"/>
                      <a:pt x="3267" y="26428"/>
                      <a:pt x="6786" y="26428"/>
                    </a:cubicBezTo>
                    <a:cubicBezTo>
                      <a:pt x="6834" y="26428"/>
                      <a:pt x="6882" y="26427"/>
                      <a:pt x="6930" y="26426"/>
                    </a:cubicBezTo>
                    <a:cubicBezTo>
                      <a:pt x="10514" y="26354"/>
                      <a:pt x="13386" y="23366"/>
                      <a:pt x="13314" y="19782"/>
                    </a:cubicBezTo>
                    <a:lnTo>
                      <a:pt x="13046" y="6387"/>
                    </a:lnTo>
                    <a:cubicBezTo>
                      <a:pt x="12970" y="2845"/>
                      <a:pt x="10049" y="0"/>
                      <a:pt x="6525" y="0"/>
                    </a:cubicBezTo>
                    <a:close/>
                  </a:path>
                </a:pathLst>
              </a:custGeom>
              <a:solidFill>
                <a:srgbClr val="000000">
                  <a:alpha val="29020"/>
                </a:srgbClr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g39a06bf1325_0_559"/>
              <p:cNvSpPr/>
              <p:nvPr/>
            </p:nvSpPr>
            <p:spPr>
              <a:xfrm>
                <a:off x="4484098" y="1124608"/>
                <a:ext cx="232281" cy="458592"/>
              </a:xfrm>
              <a:custGeom>
                <a:rect b="b" l="l" r="r" t="t"/>
                <a:pathLst>
                  <a:path extrusionOk="0" h="26428" w="13386">
                    <a:moveTo>
                      <a:pt x="6397" y="0"/>
                    </a:moveTo>
                    <a:cubicBezTo>
                      <a:pt x="3220" y="66"/>
                      <a:pt x="606" y="2422"/>
                      <a:pt x="104" y="5452"/>
                    </a:cubicBezTo>
                    <a:cubicBezTo>
                      <a:pt x="35" y="5840"/>
                      <a:pt x="1" y="6243"/>
                      <a:pt x="11" y="6652"/>
                    </a:cubicBezTo>
                    <a:lnTo>
                      <a:pt x="132" y="12587"/>
                    </a:lnTo>
                    <a:lnTo>
                      <a:pt x="286" y="20047"/>
                    </a:lnTo>
                    <a:cubicBezTo>
                      <a:pt x="358" y="23582"/>
                      <a:pt x="3267" y="26428"/>
                      <a:pt x="6786" y="26428"/>
                    </a:cubicBezTo>
                    <a:cubicBezTo>
                      <a:pt x="6834" y="26428"/>
                      <a:pt x="6882" y="26427"/>
                      <a:pt x="6930" y="26426"/>
                    </a:cubicBezTo>
                    <a:cubicBezTo>
                      <a:pt x="10514" y="26354"/>
                      <a:pt x="13386" y="23366"/>
                      <a:pt x="13314" y="19782"/>
                    </a:cubicBezTo>
                    <a:lnTo>
                      <a:pt x="13046" y="6387"/>
                    </a:lnTo>
                    <a:cubicBezTo>
                      <a:pt x="12970" y="2845"/>
                      <a:pt x="10049" y="0"/>
                      <a:pt x="6525" y="0"/>
                    </a:cubicBezTo>
                    <a:close/>
                  </a:path>
                </a:pathLst>
              </a:custGeom>
              <a:solidFill>
                <a:srgbClr val="B37C58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g39a06bf1325_0_559"/>
              <p:cNvSpPr/>
              <p:nvPr/>
            </p:nvSpPr>
            <p:spPr>
              <a:xfrm>
                <a:off x="4298026" y="2704178"/>
                <a:ext cx="600830" cy="791448"/>
              </a:xfrm>
              <a:custGeom>
                <a:rect b="b" l="l" r="r" t="t"/>
                <a:pathLst>
                  <a:path extrusionOk="0" h="45610" w="34625">
                    <a:moveTo>
                      <a:pt x="7992" y="1"/>
                    </a:moveTo>
                    <a:cubicBezTo>
                      <a:pt x="3597" y="1"/>
                      <a:pt x="0" y="3595"/>
                      <a:pt x="0" y="7990"/>
                    </a:cubicBezTo>
                    <a:lnTo>
                      <a:pt x="0" y="45609"/>
                    </a:lnTo>
                    <a:lnTo>
                      <a:pt x="15981" y="45609"/>
                    </a:lnTo>
                    <a:lnTo>
                      <a:pt x="15981" y="21973"/>
                    </a:lnTo>
                    <a:cubicBezTo>
                      <a:pt x="15981" y="21240"/>
                      <a:pt x="16580" y="20642"/>
                      <a:pt x="17312" y="20642"/>
                    </a:cubicBezTo>
                    <a:cubicBezTo>
                      <a:pt x="17681" y="20642"/>
                      <a:pt x="18011" y="20786"/>
                      <a:pt x="18251" y="21034"/>
                    </a:cubicBezTo>
                    <a:cubicBezTo>
                      <a:pt x="18498" y="21275"/>
                      <a:pt x="18643" y="21605"/>
                      <a:pt x="18643" y="21973"/>
                    </a:cubicBezTo>
                    <a:lnTo>
                      <a:pt x="18643" y="45609"/>
                    </a:lnTo>
                    <a:lnTo>
                      <a:pt x="34624" y="45609"/>
                    </a:lnTo>
                    <a:lnTo>
                      <a:pt x="34624" y="7990"/>
                    </a:lnTo>
                    <a:cubicBezTo>
                      <a:pt x="34624" y="3595"/>
                      <a:pt x="31028" y="1"/>
                      <a:pt x="266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g39a06bf1325_0_559"/>
              <p:cNvSpPr/>
              <p:nvPr/>
            </p:nvSpPr>
            <p:spPr>
              <a:xfrm>
                <a:off x="4305539" y="2670117"/>
                <a:ext cx="585803" cy="127541"/>
              </a:xfrm>
              <a:custGeom>
                <a:rect b="b" l="l" r="r" t="t"/>
                <a:pathLst>
                  <a:path extrusionOk="0" h="7350" w="33759">
                    <a:moveTo>
                      <a:pt x="7559" y="0"/>
                    </a:moveTo>
                    <a:cubicBezTo>
                      <a:pt x="4062" y="0"/>
                      <a:pt x="1077" y="3088"/>
                      <a:pt x="1" y="7349"/>
                    </a:cubicBezTo>
                    <a:lnTo>
                      <a:pt x="33758" y="7349"/>
                    </a:lnTo>
                    <a:cubicBezTo>
                      <a:pt x="32682" y="3088"/>
                      <a:pt x="29700" y="0"/>
                      <a:pt x="26203" y="0"/>
                    </a:cubicBezTo>
                    <a:close/>
                  </a:path>
                </a:pathLst>
              </a:custGeom>
              <a:solidFill>
                <a:srgbClr val="FFF9F3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g39a06bf1325_0_559"/>
              <p:cNvSpPr/>
              <p:nvPr/>
            </p:nvSpPr>
            <p:spPr>
              <a:xfrm>
                <a:off x="4553670" y="2777750"/>
                <a:ext cx="18446" cy="214737"/>
              </a:xfrm>
              <a:custGeom>
                <a:rect b="b" l="l" r="r" t="t"/>
                <a:pathLst>
                  <a:path extrusionOk="0" h="12375" w="1063">
                    <a:moveTo>
                      <a:pt x="530" y="1"/>
                    </a:moveTo>
                    <a:cubicBezTo>
                      <a:pt x="241" y="1"/>
                      <a:pt x="0" y="242"/>
                      <a:pt x="0" y="531"/>
                    </a:cubicBezTo>
                    <a:lnTo>
                      <a:pt x="0" y="11842"/>
                    </a:lnTo>
                    <a:cubicBezTo>
                      <a:pt x="0" y="12134"/>
                      <a:pt x="241" y="12375"/>
                      <a:pt x="530" y="12375"/>
                    </a:cubicBezTo>
                    <a:cubicBezTo>
                      <a:pt x="822" y="12375"/>
                      <a:pt x="1062" y="12134"/>
                      <a:pt x="1062" y="11842"/>
                    </a:cubicBezTo>
                    <a:lnTo>
                      <a:pt x="1062" y="531"/>
                    </a:lnTo>
                    <a:cubicBezTo>
                      <a:pt x="1062" y="242"/>
                      <a:pt x="822" y="1"/>
                      <a:pt x="5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g39a06bf1325_0_559"/>
              <p:cNvSpPr/>
              <p:nvPr/>
            </p:nvSpPr>
            <p:spPr>
              <a:xfrm>
                <a:off x="4611972" y="2698036"/>
                <a:ext cx="18394" cy="214668"/>
              </a:xfrm>
              <a:custGeom>
                <a:rect b="b" l="l" r="r" t="t"/>
                <a:pathLst>
                  <a:path extrusionOk="0" h="12371" w="1060">
                    <a:moveTo>
                      <a:pt x="529" y="1"/>
                    </a:moveTo>
                    <a:cubicBezTo>
                      <a:pt x="237" y="1"/>
                      <a:pt x="0" y="241"/>
                      <a:pt x="0" y="530"/>
                    </a:cubicBezTo>
                    <a:lnTo>
                      <a:pt x="0" y="11842"/>
                    </a:lnTo>
                    <a:cubicBezTo>
                      <a:pt x="0" y="12134"/>
                      <a:pt x="237" y="12371"/>
                      <a:pt x="529" y="12371"/>
                    </a:cubicBezTo>
                    <a:cubicBezTo>
                      <a:pt x="822" y="12371"/>
                      <a:pt x="1059" y="12134"/>
                      <a:pt x="1059" y="11842"/>
                    </a:cubicBezTo>
                    <a:lnTo>
                      <a:pt x="1059" y="530"/>
                    </a:lnTo>
                    <a:cubicBezTo>
                      <a:pt x="1059" y="241"/>
                      <a:pt x="822" y="1"/>
                      <a:pt x="5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g39a06bf1325_0_559"/>
              <p:cNvSpPr/>
              <p:nvPr/>
            </p:nvSpPr>
            <p:spPr>
              <a:xfrm rot="-925469">
                <a:off x="3825675" y="1795675"/>
                <a:ext cx="466429" cy="574468"/>
              </a:xfrm>
              <a:custGeom>
                <a:rect b="b" l="l" r="r" t="t"/>
                <a:pathLst>
                  <a:path extrusionOk="0" h="7593" w="6165">
                    <a:moveTo>
                      <a:pt x="3586" y="0"/>
                    </a:moveTo>
                    <a:cubicBezTo>
                      <a:pt x="3373" y="0"/>
                      <a:pt x="3163" y="29"/>
                      <a:pt x="2958" y="84"/>
                    </a:cubicBezTo>
                    <a:cubicBezTo>
                      <a:pt x="2955" y="84"/>
                      <a:pt x="2948" y="87"/>
                      <a:pt x="2945" y="87"/>
                    </a:cubicBezTo>
                    <a:cubicBezTo>
                      <a:pt x="2182" y="294"/>
                      <a:pt x="1520" y="868"/>
                      <a:pt x="1214" y="1692"/>
                    </a:cubicBezTo>
                    <a:lnTo>
                      <a:pt x="0" y="4976"/>
                    </a:lnTo>
                    <a:cubicBezTo>
                      <a:pt x="1384" y="6096"/>
                      <a:pt x="2880" y="6965"/>
                      <a:pt x="4488" y="7592"/>
                    </a:cubicBezTo>
                    <a:lnTo>
                      <a:pt x="5948" y="3640"/>
                    </a:lnTo>
                    <a:cubicBezTo>
                      <a:pt x="6144" y="3110"/>
                      <a:pt x="6164" y="2553"/>
                      <a:pt x="6042" y="2038"/>
                    </a:cubicBezTo>
                    <a:cubicBezTo>
                      <a:pt x="6006" y="1886"/>
                      <a:pt x="5957" y="1739"/>
                      <a:pt x="5900" y="1601"/>
                    </a:cubicBezTo>
                    <a:cubicBezTo>
                      <a:pt x="5639" y="976"/>
                      <a:pt x="5150" y="450"/>
                      <a:pt x="4499" y="182"/>
                    </a:cubicBezTo>
                    <a:cubicBezTo>
                      <a:pt x="4418" y="151"/>
                      <a:pt x="4336" y="121"/>
                      <a:pt x="4255" y="97"/>
                    </a:cubicBezTo>
                    <a:lnTo>
                      <a:pt x="4251" y="97"/>
                    </a:lnTo>
                    <a:cubicBezTo>
                      <a:pt x="4031" y="31"/>
                      <a:pt x="3808" y="0"/>
                      <a:pt x="35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g39a06bf1325_0_559"/>
              <p:cNvSpPr/>
              <p:nvPr/>
            </p:nvSpPr>
            <p:spPr>
              <a:xfrm>
                <a:off x="4984773" y="1783700"/>
                <a:ext cx="384340" cy="510915"/>
              </a:xfrm>
              <a:custGeom>
                <a:rect b="b" l="l" r="r" t="t"/>
                <a:pathLst>
                  <a:path extrusionOk="0" h="6753" w="5080">
                    <a:moveTo>
                      <a:pt x="2542" y="1"/>
                    </a:moveTo>
                    <a:cubicBezTo>
                      <a:pt x="1143" y="1"/>
                      <a:pt x="0" y="1154"/>
                      <a:pt x="0" y="2562"/>
                    </a:cubicBezTo>
                    <a:lnTo>
                      <a:pt x="0" y="6318"/>
                    </a:lnTo>
                    <a:cubicBezTo>
                      <a:pt x="812" y="6577"/>
                      <a:pt x="1644" y="6753"/>
                      <a:pt x="2423" y="6753"/>
                    </a:cubicBezTo>
                    <a:cubicBezTo>
                      <a:pt x="3456" y="6753"/>
                      <a:pt x="4397" y="6444"/>
                      <a:pt x="5079" y="5609"/>
                    </a:cubicBezTo>
                    <a:lnTo>
                      <a:pt x="5079" y="2562"/>
                    </a:lnTo>
                    <a:cubicBezTo>
                      <a:pt x="5079" y="1154"/>
                      <a:pt x="3936" y="1"/>
                      <a:pt x="25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g39a06bf1325_0_559"/>
              <p:cNvSpPr/>
              <p:nvPr/>
            </p:nvSpPr>
            <p:spPr>
              <a:xfrm>
                <a:off x="4589972" y="1378616"/>
                <a:ext cx="18300" cy="91500"/>
              </a:xfrm>
              <a:prstGeom prst="roundRect">
                <a:avLst>
                  <a:gd fmla="val 16667" name="adj"/>
                </a:avLst>
              </a:prstGeom>
              <a:solidFill>
                <a:srgbClr val="FE7C5C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g39a06bf1325_0_559"/>
              <p:cNvSpPr/>
              <p:nvPr/>
            </p:nvSpPr>
            <p:spPr>
              <a:xfrm>
                <a:off x="4373840" y="988401"/>
                <a:ext cx="355907" cy="303173"/>
              </a:xfrm>
              <a:custGeom>
                <a:rect b="b" l="l" r="r" t="t"/>
                <a:pathLst>
                  <a:path extrusionOk="0" h="5423" w="6366">
                    <a:moveTo>
                      <a:pt x="1261" y="0"/>
                    </a:moveTo>
                    <a:cubicBezTo>
                      <a:pt x="1257" y="0"/>
                      <a:pt x="1253" y="0"/>
                      <a:pt x="1249" y="0"/>
                    </a:cubicBezTo>
                    <a:cubicBezTo>
                      <a:pt x="910" y="7"/>
                      <a:pt x="608" y="235"/>
                      <a:pt x="414" y="513"/>
                    </a:cubicBezTo>
                    <a:cubicBezTo>
                      <a:pt x="1" y="1107"/>
                      <a:pt x="7" y="1931"/>
                      <a:pt x="313" y="2590"/>
                    </a:cubicBezTo>
                    <a:cubicBezTo>
                      <a:pt x="621" y="3251"/>
                      <a:pt x="1188" y="3757"/>
                      <a:pt x="1819" y="4120"/>
                    </a:cubicBezTo>
                    <a:cubicBezTo>
                      <a:pt x="2179" y="4327"/>
                      <a:pt x="2563" y="4496"/>
                      <a:pt x="2973" y="4571"/>
                    </a:cubicBezTo>
                    <a:cubicBezTo>
                      <a:pt x="3213" y="4615"/>
                      <a:pt x="3460" y="4626"/>
                      <a:pt x="3707" y="4626"/>
                    </a:cubicBezTo>
                    <a:cubicBezTo>
                      <a:pt x="3819" y="4626"/>
                      <a:pt x="3930" y="4624"/>
                      <a:pt x="4041" y="4621"/>
                    </a:cubicBezTo>
                    <a:cubicBezTo>
                      <a:pt x="4343" y="4618"/>
                      <a:pt x="4649" y="4612"/>
                      <a:pt x="4934" y="4510"/>
                    </a:cubicBezTo>
                    <a:cubicBezTo>
                      <a:pt x="5216" y="4411"/>
                      <a:pt x="5480" y="4201"/>
                      <a:pt x="5558" y="3909"/>
                    </a:cubicBezTo>
                    <a:lnTo>
                      <a:pt x="5558" y="3909"/>
                    </a:lnTo>
                    <a:cubicBezTo>
                      <a:pt x="5548" y="4140"/>
                      <a:pt x="5663" y="5423"/>
                      <a:pt x="5996" y="5423"/>
                    </a:cubicBezTo>
                    <a:cubicBezTo>
                      <a:pt x="5996" y="5423"/>
                      <a:pt x="6342" y="4160"/>
                      <a:pt x="6352" y="3943"/>
                    </a:cubicBezTo>
                    <a:cubicBezTo>
                      <a:pt x="6365" y="3733"/>
                      <a:pt x="6359" y="3512"/>
                      <a:pt x="6257" y="3329"/>
                    </a:cubicBezTo>
                    <a:cubicBezTo>
                      <a:pt x="6171" y="3174"/>
                      <a:pt x="6000" y="3055"/>
                      <a:pt x="5828" y="3055"/>
                    </a:cubicBezTo>
                    <a:cubicBezTo>
                      <a:pt x="5797" y="3055"/>
                      <a:pt x="5765" y="3059"/>
                      <a:pt x="5734" y="3068"/>
                    </a:cubicBezTo>
                    <a:cubicBezTo>
                      <a:pt x="5789" y="2745"/>
                      <a:pt x="5501" y="2450"/>
                      <a:pt x="5185" y="2369"/>
                    </a:cubicBezTo>
                    <a:cubicBezTo>
                      <a:pt x="5076" y="2341"/>
                      <a:pt x="4967" y="2331"/>
                      <a:pt x="4856" y="2331"/>
                    </a:cubicBezTo>
                    <a:cubicBezTo>
                      <a:pt x="4643" y="2331"/>
                      <a:pt x="4426" y="2370"/>
                      <a:pt x="4212" y="2399"/>
                    </a:cubicBezTo>
                    <a:cubicBezTo>
                      <a:pt x="4099" y="2413"/>
                      <a:pt x="3982" y="2424"/>
                      <a:pt x="3867" y="2424"/>
                    </a:cubicBezTo>
                    <a:cubicBezTo>
                      <a:pt x="3652" y="2424"/>
                      <a:pt x="3441" y="2387"/>
                      <a:pt x="3264" y="2270"/>
                    </a:cubicBezTo>
                    <a:cubicBezTo>
                      <a:pt x="2979" y="2084"/>
                      <a:pt x="2854" y="1744"/>
                      <a:pt x="2712" y="1439"/>
                    </a:cubicBezTo>
                    <a:cubicBezTo>
                      <a:pt x="2596" y="1191"/>
                      <a:pt x="2461" y="950"/>
                      <a:pt x="2304" y="723"/>
                    </a:cubicBezTo>
                    <a:cubicBezTo>
                      <a:pt x="2056" y="360"/>
                      <a:pt x="1700" y="0"/>
                      <a:pt x="1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rPr b="0" i="0" lang="en" sz="197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2" name="Google Shape;1382;g39a06bf1325_0_559"/>
            <p:cNvGrpSpPr/>
            <p:nvPr/>
          </p:nvGrpSpPr>
          <p:grpSpPr>
            <a:xfrm flipH="1">
              <a:off x="1238088" y="2621796"/>
              <a:ext cx="128994" cy="224911"/>
              <a:chOff x="4325367" y="3870225"/>
              <a:chExt cx="223521" cy="389727"/>
            </a:xfrm>
          </p:grpSpPr>
          <p:sp>
            <p:nvSpPr>
              <p:cNvPr id="1383" name="Google Shape;1383;g39a06bf1325_0_559"/>
              <p:cNvSpPr/>
              <p:nvPr/>
            </p:nvSpPr>
            <p:spPr>
              <a:xfrm rot="-10672006">
                <a:off x="4332344" y="3874021"/>
                <a:ext cx="209545" cy="382160"/>
              </a:xfrm>
              <a:prstGeom prst="trapezoid">
                <a:avLst>
                  <a:gd fmla="val 6456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g39a06bf1325_0_559"/>
              <p:cNvSpPr/>
              <p:nvPr/>
            </p:nvSpPr>
            <p:spPr>
              <a:xfrm>
                <a:off x="4337250" y="3870225"/>
                <a:ext cx="211637" cy="32198"/>
              </a:xfrm>
              <a:custGeom>
                <a:rect b="b" l="l" r="r" t="t"/>
                <a:pathLst>
                  <a:path extrusionOk="0" h="1855" w="11756">
                    <a:moveTo>
                      <a:pt x="1" y="1"/>
                    </a:moveTo>
                    <a:lnTo>
                      <a:pt x="1" y="1854"/>
                    </a:lnTo>
                    <a:lnTo>
                      <a:pt x="11756" y="1854"/>
                    </a:lnTo>
                    <a:lnTo>
                      <a:pt x="11756" y="1"/>
                    </a:lnTo>
                    <a:close/>
                  </a:path>
                </a:pathLst>
              </a:custGeom>
              <a:solidFill>
                <a:srgbClr val="F25333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g39a06bf1325_0_559"/>
              <p:cNvSpPr/>
              <p:nvPr/>
            </p:nvSpPr>
            <p:spPr>
              <a:xfrm>
                <a:off x="4335475" y="3966025"/>
                <a:ext cx="209111" cy="32250"/>
              </a:xfrm>
              <a:custGeom>
                <a:rect b="b" l="l" r="r" t="t"/>
                <a:pathLst>
                  <a:path extrusionOk="0" h="1858" w="11374">
                    <a:moveTo>
                      <a:pt x="1" y="0"/>
                    </a:moveTo>
                    <a:lnTo>
                      <a:pt x="1" y="1857"/>
                    </a:lnTo>
                    <a:lnTo>
                      <a:pt x="11249" y="1857"/>
                    </a:lnTo>
                    <a:lnTo>
                      <a:pt x="11373" y="0"/>
                    </a:lnTo>
                    <a:close/>
                  </a:path>
                </a:pathLst>
              </a:custGeom>
              <a:solidFill>
                <a:srgbClr val="F25333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6" name="Google Shape;1386;g39a06bf1325_0_559"/>
            <p:cNvGrpSpPr/>
            <p:nvPr/>
          </p:nvGrpSpPr>
          <p:grpSpPr>
            <a:xfrm>
              <a:off x="879521" y="2839043"/>
              <a:ext cx="655020" cy="130301"/>
              <a:chOff x="4034088" y="4246685"/>
              <a:chExt cx="1135020" cy="225785"/>
            </a:xfrm>
          </p:grpSpPr>
          <p:sp>
            <p:nvSpPr>
              <p:cNvPr id="1387" name="Google Shape;1387;g39a06bf1325_0_559"/>
              <p:cNvSpPr/>
              <p:nvPr/>
            </p:nvSpPr>
            <p:spPr>
              <a:xfrm>
                <a:off x="4034088" y="4246685"/>
                <a:ext cx="537060" cy="221192"/>
              </a:xfrm>
              <a:custGeom>
                <a:rect b="b" l="l" r="r" t="t"/>
                <a:pathLst>
                  <a:path extrusionOk="0" h="12747" w="30950">
                    <a:moveTo>
                      <a:pt x="16989" y="0"/>
                    </a:moveTo>
                    <a:cubicBezTo>
                      <a:pt x="17017" y="21"/>
                      <a:pt x="16814" y="1562"/>
                      <a:pt x="16422" y="2549"/>
                    </a:cubicBezTo>
                    <a:cubicBezTo>
                      <a:pt x="16019" y="3567"/>
                      <a:pt x="15724" y="4213"/>
                      <a:pt x="15022" y="4801"/>
                    </a:cubicBezTo>
                    <a:cubicBezTo>
                      <a:pt x="14875" y="4929"/>
                      <a:pt x="14705" y="5052"/>
                      <a:pt x="14507" y="5179"/>
                    </a:cubicBezTo>
                    <a:cubicBezTo>
                      <a:pt x="14200" y="5376"/>
                      <a:pt x="13884" y="5530"/>
                      <a:pt x="13554" y="5640"/>
                    </a:cubicBezTo>
                    <a:cubicBezTo>
                      <a:pt x="13055" y="5805"/>
                      <a:pt x="12536" y="5888"/>
                      <a:pt x="12010" y="5922"/>
                    </a:cubicBezTo>
                    <a:cubicBezTo>
                      <a:pt x="11776" y="5937"/>
                      <a:pt x="11540" y="5943"/>
                      <a:pt x="11304" y="5943"/>
                    </a:cubicBezTo>
                    <a:cubicBezTo>
                      <a:pt x="10710" y="5943"/>
                      <a:pt x="10110" y="5907"/>
                      <a:pt x="9520" y="5895"/>
                    </a:cubicBezTo>
                    <a:cubicBezTo>
                      <a:pt x="9390" y="5891"/>
                      <a:pt x="9260" y="5889"/>
                      <a:pt x="9130" y="5889"/>
                    </a:cubicBezTo>
                    <a:cubicBezTo>
                      <a:pt x="8920" y="5889"/>
                      <a:pt x="8711" y="5894"/>
                      <a:pt x="8505" y="5905"/>
                    </a:cubicBezTo>
                    <a:cubicBezTo>
                      <a:pt x="5647" y="6060"/>
                      <a:pt x="1" y="8908"/>
                      <a:pt x="1466" y="12711"/>
                    </a:cubicBezTo>
                    <a:lnTo>
                      <a:pt x="30869" y="12711"/>
                    </a:lnTo>
                    <a:cubicBezTo>
                      <a:pt x="30872" y="12735"/>
                      <a:pt x="30874" y="12747"/>
                      <a:pt x="30877" y="12747"/>
                    </a:cubicBezTo>
                    <a:cubicBezTo>
                      <a:pt x="30913" y="12747"/>
                      <a:pt x="30949" y="10457"/>
                      <a:pt x="30866" y="9764"/>
                    </a:cubicBezTo>
                    <a:cubicBezTo>
                      <a:pt x="30738" y="8698"/>
                      <a:pt x="30387" y="7670"/>
                      <a:pt x="29979" y="6638"/>
                    </a:cubicBezTo>
                    <a:cubicBezTo>
                      <a:pt x="29624" y="5730"/>
                      <a:pt x="29314" y="4973"/>
                      <a:pt x="29060" y="4234"/>
                    </a:cubicBezTo>
                    <a:cubicBezTo>
                      <a:pt x="28638" y="2978"/>
                      <a:pt x="28383" y="1775"/>
                      <a:pt x="28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g39a06bf1325_0_559"/>
              <p:cNvSpPr/>
              <p:nvPr/>
            </p:nvSpPr>
            <p:spPr>
              <a:xfrm>
                <a:off x="4199260" y="4348974"/>
                <a:ext cx="148798" cy="110761"/>
              </a:xfrm>
              <a:custGeom>
                <a:rect b="b" l="l" r="r" t="t"/>
                <a:pathLst>
                  <a:path extrusionOk="0" h="6383" w="8575">
                    <a:moveTo>
                      <a:pt x="1" y="0"/>
                    </a:moveTo>
                    <a:lnTo>
                      <a:pt x="7546" y="6383"/>
                    </a:lnTo>
                    <a:lnTo>
                      <a:pt x="8575" y="5168"/>
                    </a:lnTo>
                    <a:lnTo>
                      <a:pt x="2491" y="27"/>
                    </a:lnTo>
                    <a:cubicBezTo>
                      <a:pt x="2257" y="42"/>
                      <a:pt x="2021" y="48"/>
                      <a:pt x="1785" y="48"/>
                    </a:cubicBezTo>
                    <a:cubicBezTo>
                      <a:pt x="1191" y="48"/>
                      <a:pt x="591" y="12"/>
                      <a:pt x="1" y="0"/>
                    </a:cubicBezTo>
                    <a:close/>
                  </a:path>
                </a:pathLst>
              </a:custGeom>
              <a:solidFill>
                <a:srgbClr val="FFF9F3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g39a06bf1325_0_559"/>
              <p:cNvSpPr/>
              <p:nvPr/>
            </p:nvSpPr>
            <p:spPr>
              <a:xfrm>
                <a:off x="4269274" y="4329991"/>
                <a:ext cx="143158" cy="120548"/>
              </a:xfrm>
              <a:custGeom>
                <a:rect b="b" l="l" r="r" t="t"/>
                <a:pathLst>
                  <a:path extrusionOk="0" h="6947" w="8250">
                    <a:moveTo>
                      <a:pt x="1468" y="0"/>
                    </a:moveTo>
                    <a:cubicBezTo>
                      <a:pt x="1321" y="128"/>
                      <a:pt x="1151" y="251"/>
                      <a:pt x="953" y="378"/>
                    </a:cubicBezTo>
                    <a:cubicBezTo>
                      <a:pt x="646" y="575"/>
                      <a:pt x="330" y="729"/>
                      <a:pt x="0" y="839"/>
                    </a:cubicBezTo>
                    <a:lnTo>
                      <a:pt x="7222" y="6947"/>
                    </a:lnTo>
                    <a:lnTo>
                      <a:pt x="8250" y="5733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rgbClr val="FFF9F3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g39a06bf1325_0_559"/>
              <p:cNvSpPr/>
              <p:nvPr/>
            </p:nvSpPr>
            <p:spPr>
              <a:xfrm>
                <a:off x="4478537" y="4246685"/>
                <a:ext cx="59814" cy="73592"/>
              </a:xfrm>
              <a:custGeom>
                <a:rect b="b" l="l" r="r" t="t"/>
                <a:pathLst>
                  <a:path extrusionOk="0" h="4241" w="3447">
                    <a:moveTo>
                      <a:pt x="135" y="0"/>
                    </a:moveTo>
                    <a:cubicBezTo>
                      <a:pt x="48" y="289"/>
                      <a:pt x="0" y="602"/>
                      <a:pt x="0" y="925"/>
                    </a:cubicBezTo>
                    <a:cubicBezTo>
                      <a:pt x="0" y="2755"/>
                      <a:pt x="1486" y="4241"/>
                      <a:pt x="3316" y="4241"/>
                    </a:cubicBezTo>
                    <a:cubicBezTo>
                      <a:pt x="3357" y="4241"/>
                      <a:pt x="3405" y="4241"/>
                      <a:pt x="3446" y="4234"/>
                    </a:cubicBezTo>
                    <a:cubicBezTo>
                      <a:pt x="3024" y="2978"/>
                      <a:pt x="2769" y="1775"/>
                      <a:pt x="27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g39a06bf1325_0_559"/>
              <p:cNvSpPr/>
              <p:nvPr/>
            </p:nvSpPr>
            <p:spPr>
              <a:xfrm>
                <a:off x="4632118" y="4248941"/>
                <a:ext cx="536990" cy="221262"/>
              </a:xfrm>
              <a:custGeom>
                <a:rect b="b" l="l" r="r" t="t"/>
                <a:pathLst>
                  <a:path extrusionOk="0" h="12751" w="30946">
                    <a:moveTo>
                      <a:pt x="2567" y="1"/>
                    </a:moveTo>
                    <a:cubicBezTo>
                      <a:pt x="2567" y="1779"/>
                      <a:pt x="2312" y="2983"/>
                      <a:pt x="1886" y="4238"/>
                    </a:cubicBezTo>
                    <a:cubicBezTo>
                      <a:pt x="1631" y="4973"/>
                      <a:pt x="1325" y="5734"/>
                      <a:pt x="971" y="6638"/>
                    </a:cubicBezTo>
                    <a:cubicBezTo>
                      <a:pt x="562" y="7673"/>
                      <a:pt x="211" y="8702"/>
                      <a:pt x="84" y="9768"/>
                    </a:cubicBezTo>
                    <a:cubicBezTo>
                      <a:pt x="1" y="10462"/>
                      <a:pt x="37" y="12751"/>
                      <a:pt x="73" y="12751"/>
                    </a:cubicBezTo>
                    <a:cubicBezTo>
                      <a:pt x="76" y="12751"/>
                      <a:pt x="78" y="12739"/>
                      <a:pt x="81" y="12715"/>
                    </a:cubicBezTo>
                    <a:lnTo>
                      <a:pt x="29484" y="12715"/>
                    </a:lnTo>
                    <a:cubicBezTo>
                      <a:pt x="30946" y="8908"/>
                      <a:pt x="25299" y="6060"/>
                      <a:pt x="22441" y="5909"/>
                    </a:cubicBezTo>
                    <a:cubicBezTo>
                      <a:pt x="22213" y="5898"/>
                      <a:pt x="21984" y="5891"/>
                      <a:pt x="21753" y="5891"/>
                    </a:cubicBezTo>
                    <a:cubicBezTo>
                      <a:pt x="21646" y="5891"/>
                      <a:pt x="21538" y="5892"/>
                      <a:pt x="21430" y="5895"/>
                    </a:cubicBezTo>
                    <a:cubicBezTo>
                      <a:pt x="20839" y="5908"/>
                      <a:pt x="20241" y="5944"/>
                      <a:pt x="19649" y="5944"/>
                    </a:cubicBezTo>
                    <a:cubicBezTo>
                      <a:pt x="19410" y="5944"/>
                      <a:pt x="19173" y="5939"/>
                      <a:pt x="18937" y="5923"/>
                    </a:cubicBezTo>
                    <a:cubicBezTo>
                      <a:pt x="18414" y="5892"/>
                      <a:pt x="17894" y="5806"/>
                      <a:pt x="17396" y="5641"/>
                    </a:cubicBezTo>
                    <a:cubicBezTo>
                      <a:pt x="17066" y="5531"/>
                      <a:pt x="16750" y="5376"/>
                      <a:pt x="16440" y="5180"/>
                    </a:cubicBezTo>
                    <a:cubicBezTo>
                      <a:pt x="16244" y="5053"/>
                      <a:pt x="16075" y="4932"/>
                      <a:pt x="15928" y="4805"/>
                    </a:cubicBezTo>
                    <a:cubicBezTo>
                      <a:pt x="15226" y="4217"/>
                      <a:pt x="14931" y="3570"/>
                      <a:pt x="14528" y="2553"/>
                    </a:cubicBezTo>
                    <a:cubicBezTo>
                      <a:pt x="14136" y="1566"/>
                      <a:pt x="13933" y="21"/>
                      <a:pt x="139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g39a06bf1325_0_559"/>
              <p:cNvSpPr/>
              <p:nvPr/>
            </p:nvSpPr>
            <p:spPr>
              <a:xfrm>
                <a:off x="4855192" y="4351230"/>
                <a:ext cx="148798" cy="110848"/>
              </a:xfrm>
              <a:custGeom>
                <a:rect b="b" l="l" r="r" t="t"/>
                <a:pathLst>
                  <a:path extrusionOk="0" h="6388" w="8575">
                    <a:moveTo>
                      <a:pt x="8574" y="0"/>
                    </a:moveTo>
                    <a:cubicBezTo>
                      <a:pt x="7983" y="13"/>
                      <a:pt x="7385" y="49"/>
                      <a:pt x="6793" y="49"/>
                    </a:cubicBezTo>
                    <a:cubicBezTo>
                      <a:pt x="6554" y="49"/>
                      <a:pt x="6317" y="44"/>
                      <a:pt x="6081" y="28"/>
                    </a:cubicBezTo>
                    <a:lnTo>
                      <a:pt x="0" y="5173"/>
                    </a:lnTo>
                    <a:lnTo>
                      <a:pt x="1029" y="6387"/>
                    </a:lnTo>
                    <a:lnTo>
                      <a:pt x="8574" y="0"/>
                    </a:lnTo>
                    <a:close/>
                  </a:path>
                </a:pathLst>
              </a:custGeom>
              <a:solidFill>
                <a:srgbClr val="FFF9F3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g39a06bf1325_0_559"/>
              <p:cNvSpPr/>
              <p:nvPr/>
            </p:nvSpPr>
            <p:spPr>
              <a:xfrm>
                <a:off x="4790800" y="4332316"/>
                <a:ext cx="143175" cy="120496"/>
              </a:xfrm>
              <a:custGeom>
                <a:rect b="b" l="l" r="r" t="t"/>
                <a:pathLst>
                  <a:path extrusionOk="0" h="6944" w="8251">
                    <a:moveTo>
                      <a:pt x="6783" y="0"/>
                    </a:moveTo>
                    <a:lnTo>
                      <a:pt x="1" y="5730"/>
                    </a:lnTo>
                    <a:lnTo>
                      <a:pt x="1029" y="6944"/>
                    </a:lnTo>
                    <a:lnTo>
                      <a:pt x="8251" y="836"/>
                    </a:lnTo>
                    <a:cubicBezTo>
                      <a:pt x="7921" y="726"/>
                      <a:pt x="7605" y="571"/>
                      <a:pt x="7295" y="375"/>
                    </a:cubicBezTo>
                    <a:cubicBezTo>
                      <a:pt x="7099" y="248"/>
                      <a:pt x="6930" y="127"/>
                      <a:pt x="6783" y="0"/>
                    </a:cubicBezTo>
                    <a:close/>
                  </a:path>
                </a:pathLst>
              </a:custGeom>
              <a:solidFill>
                <a:srgbClr val="FFF9F3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g39a06bf1325_0_559"/>
              <p:cNvSpPr/>
              <p:nvPr/>
            </p:nvSpPr>
            <p:spPr>
              <a:xfrm>
                <a:off x="4664826" y="4248941"/>
                <a:ext cx="59814" cy="73609"/>
              </a:xfrm>
              <a:custGeom>
                <a:rect b="b" l="l" r="r" t="t"/>
                <a:pathLst>
                  <a:path extrusionOk="0" h="4242" w="3447">
                    <a:moveTo>
                      <a:pt x="682" y="1"/>
                    </a:moveTo>
                    <a:cubicBezTo>
                      <a:pt x="682" y="1779"/>
                      <a:pt x="427" y="2983"/>
                      <a:pt x="1" y="4238"/>
                    </a:cubicBezTo>
                    <a:cubicBezTo>
                      <a:pt x="46" y="4241"/>
                      <a:pt x="91" y="4241"/>
                      <a:pt x="135" y="4241"/>
                    </a:cubicBezTo>
                    <a:cubicBezTo>
                      <a:pt x="1965" y="4241"/>
                      <a:pt x="3447" y="2759"/>
                      <a:pt x="3447" y="929"/>
                    </a:cubicBezTo>
                    <a:cubicBezTo>
                      <a:pt x="3447" y="606"/>
                      <a:pt x="3399" y="294"/>
                      <a:pt x="33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g39a06bf1325_0_559"/>
              <p:cNvSpPr/>
              <p:nvPr/>
            </p:nvSpPr>
            <p:spPr>
              <a:xfrm flipH="1">
                <a:off x="4630099" y="4421419"/>
                <a:ext cx="524886" cy="51051"/>
              </a:xfrm>
              <a:custGeom>
                <a:rect b="b" l="l" r="r" t="t"/>
                <a:pathLst>
                  <a:path extrusionOk="0" h="2942" w="29891">
                    <a:moveTo>
                      <a:pt x="616" y="0"/>
                    </a:moveTo>
                    <a:cubicBezTo>
                      <a:pt x="142" y="871"/>
                      <a:pt x="1" y="1851"/>
                      <a:pt x="407" y="2906"/>
                    </a:cubicBezTo>
                    <a:lnTo>
                      <a:pt x="29810" y="2906"/>
                    </a:lnTo>
                    <a:cubicBezTo>
                      <a:pt x="29813" y="2930"/>
                      <a:pt x="29816" y="2941"/>
                      <a:pt x="29818" y="2941"/>
                    </a:cubicBezTo>
                    <a:cubicBezTo>
                      <a:pt x="29854" y="2941"/>
                      <a:pt x="29891" y="739"/>
                      <a:pt x="29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g39a06bf1325_0_559"/>
              <p:cNvSpPr/>
              <p:nvPr/>
            </p:nvSpPr>
            <p:spPr>
              <a:xfrm>
                <a:off x="4050188" y="4419144"/>
                <a:ext cx="524886" cy="51051"/>
              </a:xfrm>
              <a:custGeom>
                <a:rect b="b" l="l" r="r" t="t"/>
                <a:pathLst>
                  <a:path extrusionOk="0" h="2942" w="29891">
                    <a:moveTo>
                      <a:pt x="616" y="0"/>
                    </a:moveTo>
                    <a:cubicBezTo>
                      <a:pt x="142" y="871"/>
                      <a:pt x="1" y="1851"/>
                      <a:pt x="407" y="2906"/>
                    </a:cubicBezTo>
                    <a:lnTo>
                      <a:pt x="29810" y="2906"/>
                    </a:lnTo>
                    <a:cubicBezTo>
                      <a:pt x="29813" y="2930"/>
                      <a:pt x="29816" y="2941"/>
                      <a:pt x="29818" y="2941"/>
                    </a:cubicBezTo>
                    <a:cubicBezTo>
                      <a:pt x="29854" y="2941"/>
                      <a:pt x="29891" y="739"/>
                      <a:pt x="29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29200" lIns="129200" spcFirstLastPara="1" rIns="129200" wrap="square" tIns="129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78"/>
                  <a:buFont typeface="Arial"/>
                  <a:buNone/>
                </a:pPr>
                <a:r>
                  <a:t/>
                </a:r>
                <a:endParaRPr b="0" i="0" sz="197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97" name="Google Shape;1397;g39a06bf1325_0_559"/>
          <p:cNvGrpSpPr/>
          <p:nvPr/>
        </p:nvGrpSpPr>
        <p:grpSpPr>
          <a:xfrm>
            <a:off x="-146496" y="2767840"/>
            <a:ext cx="1050277" cy="2799328"/>
            <a:chOff x="6546092" y="1227208"/>
            <a:chExt cx="1071602" cy="2856166"/>
          </a:xfrm>
        </p:grpSpPr>
        <p:sp>
          <p:nvSpPr>
            <p:cNvPr id="1398" name="Google Shape;1398;g39a06bf1325_0_559"/>
            <p:cNvSpPr/>
            <p:nvPr/>
          </p:nvSpPr>
          <p:spPr>
            <a:xfrm>
              <a:off x="7355317" y="1716686"/>
              <a:ext cx="258216" cy="689962"/>
            </a:xfrm>
            <a:custGeom>
              <a:rect b="b" l="l" r="r" t="t"/>
              <a:pathLst>
                <a:path extrusionOk="0" h="15252" w="5708">
                  <a:moveTo>
                    <a:pt x="2786" y="0"/>
                  </a:moveTo>
                  <a:cubicBezTo>
                    <a:pt x="2774" y="0"/>
                    <a:pt x="2761" y="0"/>
                    <a:pt x="2749" y="1"/>
                  </a:cubicBezTo>
                  <a:cubicBezTo>
                    <a:pt x="1225" y="21"/>
                    <a:pt x="0" y="1283"/>
                    <a:pt x="21" y="2803"/>
                  </a:cubicBezTo>
                  <a:lnTo>
                    <a:pt x="154" y="12524"/>
                  </a:lnTo>
                  <a:cubicBezTo>
                    <a:pt x="177" y="14031"/>
                    <a:pt x="1416" y="15252"/>
                    <a:pt x="2922" y="15252"/>
                  </a:cubicBezTo>
                  <a:cubicBezTo>
                    <a:pt x="2934" y="15252"/>
                    <a:pt x="2946" y="15252"/>
                    <a:pt x="2959" y="15252"/>
                  </a:cubicBezTo>
                  <a:cubicBezTo>
                    <a:pt x="4479" y="15231"/>
                    <a:pt x="5707" y="13969"/>
                    <a:pt x="5683" y="12449"/>
                  </a:cubicBezTo>
                  <a:lnTo>
                    <a:pt x="5552" y="2728"/>
                  </a:lnTo>
                  <a:cubicBezTo>
                    <a:pt x="5531" y="1221"/>
                    <a:pt x="4290" y="0"/>
                    <a:pt x="2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g39a06bf1325_0_559"/>
            <p:cNvSpPr/>
            <p:nvPr/>
          </p:nvSpPr>
          <p:spPr>
            <a:xfrm>
              <a:off x="7349662" y="2184813"/>
              <a:ext cx="268032" cy="559497"/>
            </a:xfrm>
            <a:custGeom>
              <a:rect b="b" l="l" r="r" t="t"/>
              <a:pathLst>
                <a:path extrusionOk="0" h="12368" w="5925">
                  <a:moveTo>
                    <a:pt x="2932" y="1"/>
                  </a:moveTo>
                  <a:cubicBezTo>
                    <a:pt x="1555" y="1"/>
                    <a:pt x="355" y="1017"/>
                    <a:pt x="163" y="2420"/>
                  </a:cubicBezTo>
                  <a:cubicBezTo>
                    <a:pt x="132" y="2641"/>
                    <a:pt x="129" y="2861"/>
                    <a:pt x="149" y="3075"/>
                  </a:cubicBezTo>
                  <a:lnTo>
                    <a:pt x="0" y="12158"/>
                  </a:lnTo>
                  <a:lnTo>
                    <a:pt x="1520" y="12368"/>
                  </a:lnTo>
                  <a:lnTo>
                    <a:pt x="5276" y="4357"/>
                  </a:lnTo>
                  <a:lnTo>
                    <a:pt x="5266" y="4354"/>
                  </a:lnTo>
                  <a:cubicBezTo>
                    <a:pt x="5493" y="4014"/>
                    <a:pt x="5653" y="3621"/>
                    <a:pt x="5710" y="3186"/>
                  </a:cubicBezTo>
                  <a:cubicBezTo>
                    <a:pt x="5924" y="1653"/>
                    <a:pt x="4852" y="242"/>
                    <a:pt x="3322" y="28"/>
                  </a:cubicBezTo>
                  <a:cubicBezTo>
                    <a:pt x="3191" y="9"/>
                    <a:pt x="3061" y="1"/>
                    <a:pt x="29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g39a06bf1325_0_559"/>
            <p:cNvSpPr/>
            <p:nvPr/>
          </p:nvSpPr>
          <p:spPr>
            <a:xfrm>
              <a:off x="7349662" y="2610958"/>
              <a:ext cx="119744" cy="133360"/>
            </a:xfrm>
            <a:custGeom>
              <a:rect b="b" l="l" r="r" t="t"/>
              <a:pathLst>
                <a:path extrusionOk="0" h="2948" w="2647">
                  <a:moveTo>
                    <a:pt x="949" y="1"/>
                  </a:moveTo>
                  <a:cubicBezTo>
                    <a:pt x="644" y="1"/>
                    <a:pt x="339" y="58"/>
                    <a:pt x="41" y="183"/>
                  </a:cubicBezTo>
                  <a:lnTo>
                    <a:pt x="0" y="2738"/>
                  </a:lnTo>
                  <a:lnTo>
                    <a:pt x="1520" y="2948"/>
                  </a:lnTo>
                  <a:lnTo>
                    <a:pt x="2647" y="545"/>
                  </a:lnTo>
                  <a:cubicBezTo>
                    <a:pt x="2117" y="211"/>
                    <a:pt x="1534" y="1"/>
                    <a:pt x="9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g39a06bf1325_0_559"/>
            <p:cNvSpPr/>
            <p:nvPr/>
          </p:nvSpPr>
          <p:spPr>
            <a:xfrm>
              <a:off x="7294245" y="2716227"/>
              <a:ext cx="130963" cy="270792"/>
            </a:xfrm>
            <a:custGeom>
              <a:rect b="b" l="l" r="r" t="t"/>
              <a:pathLst>
                <a:path extrusionOk="0" h="5986" w="2895">
                  <a:moveTo>
                    <a:pt x="1415" y="0"/>
                  </a:moveTo>
                  <a:lnTo>
                    <a:pt x="34" y="1958"/>
                  </a:lnTo>
                  <a:lnTo>
                    <a:pt x="0" y="4200"/>
                  </a:lnTo>
                  <a:lnTo>
                    <a:pt x="502" y="4133"/>
                  </a:lnTo>
                  <a:lnTo>
                    <a:pt x="594" y="2620"/>
                  </a:lnTo>
                  <a:lnTo>
                    <a:pt x="1069" y="1663"/>
                  </a:lnTo>
                  <a:lnTo>
                    <a:pt x="1391" y="3583"/>
                  </a:lnTo>
                  <a:lnTo>
                    <a:pt x="926" y="5877"/>
                  </a:lnTo>
                  <a:lnTo>
                    <a:pt x="1850" y="5985"/>
                  </a:lnTo>
                  <a:lnTo>
                    <a:pt x="2894" y="3902"/>
                  </a:lnTo>
                  <a:lnTo>
                    <a:pt x="2705" y="82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EDD6A2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g39a06bf1325_0_559"/>
            <p:cNvSpPr/>
            <p:nvPr/>
          </p:nvSpPr>
          <p:spPr>
            <a:xfrm>
              <a:off x="6965317" y="2396483"/>
              <a:ext cx="92873" cy="963785"/>
            </a:xfrm>
            <a:custGeom>
              <a:rect b="b" l="l" r="r" t="t"/>
              <a:pathLst>
                <a:path extrusionOk="0" h="21305" w="2053">
                  <a:moveTo>
                    <a:pt x="1028" y="1"/>
                  </a:moveTo>
                  <a:cubicBezTo>
                    <a:pt x="461" y="1"/>
                    <a:pt x="0" y="462"/>
                    <a:pt x="0" y="1025"/>
                  </a:cubicBezTo>
                  <a:lnTo>
                    <a:pt x="0" y="20280"/>
                  </a:lnTo>
                  <a:cubicBezTo>
                    <a:pt x="0" y="20844"/>
                    <a:pt x="461" y="21305"/>
                    <a:pt x="1028" y="21305"/>
                  </a:cubicBezTo>
                  <a:cubicBezTo>
                    <a:pt x="1592" y="21305"/>
                    <a:pt x="2053" y="20844"/>
                    <a:pt x="2053" y="20280"/>
                  </a:cubicBezTo>
                  <a:lnTo>
                    <a:pt x="2053" y="1025"/>
                  </a:lnTo>
                  <a:cubicBezTo>
                    <a:pt x="2053" y="462"/>
                    <a:pt x="1592" y="1"/>
                    <a:pt x="1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g39a06bf1325_0_559"/>
            <p:cNvSpPr/>
            <p:nvPr/>
          </p:nvSpPr>
          <p:spPr>
            <a:xfrm>
              <a:off x="6910985" y="3221042"/>
              <a:ext cx="144624" cy="818437"/>
            </a:xfrm>
            <a:custGeom>
              <a:rect b="b" l="l" r="r" t="t"/>
              <a:pathLst>
                <a:path extrusionOk="0" h="18092" w="3197">
                  <a:moveTo>
                    <a:pt x="3197" y="0"/>
                  </a:moveTo>
                  <a:lnTo>
                    <a:pt x="668" y="2979"/>
                  </a:lnTo>
                  <a:cubicBezTo>
                    <a:pt x="210" y="3519"/>
                    <a:pt x="0" y="4228"/>
                    <a:pt x="92" y="4930"/>
                  </a:cubicBezTo>
                  <a:lnTo>
                    <a:pt x="1795" y="18092"/>
                  </a:lnTo>
                  <a:lnTo>
                    <a:pt x="2663" y="17891"/>
                  </a:lnTo>
                  <a:lnTo>
                    <a:pt x="31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g39a06bf1325_0_559"/>
            <p:cNvSpPr/>
            <p:nvPr/>
          </p:nvSpPr>
          <p:spPr>
            <a:xfrm>
              <a:off x="7142289" y="2471216"/>
              <a:ext cx="102870" cy="834587"/>
            </a:xfrm>
            <a:custGeom>
              <a:rect b="b" l="l" r="r" t="t"/>
              <a:pathLst>
                <a:path extrusionOk="0" h="18449" w="2274">
                  <a:moveTo>
                    <a:pt x="1210" y="1"/>
                  </a:moveTo>
                  <a:cubicBezTo>
                    <a:pt x="669" y="1"/>
                    <a:pt x="221" y="439"/>
                    <a:pt x="214" y="981"/>
                  </a:cubicBezTo>
                  <a:lnTo>
                    <a:pt x="7" y="17441"/>
                  </a:lnTo>
                  <a:cubicBezTo>
                    <a:pt x="0" y="17991"/>
                    <a:pt x="441" y="18442"/>
                    <a:pt x="987" y="18448"/>
                  </a:cubicBezTo>
                  <a:lnTo>
                    <a:pt x="1052" y="18448"/>
                  </a:lnTo>
                  <a:cubicBezTo>
                    <a:pt x="1056" y="18448"/>
                    <a:pt x="1060" y="18448"/>
                    <a:pt x="1064" y="18448"/>
                  </a:cubicBezTo>
                  <a:cubicBezTo>
                    <a:pt x="1605" y="18448"/>
                    <a:pt x="2049" y="18010"/>
                    <a:pt x="2056" y="17468"/>
                  </a:cubicBezTo>
                  <a:lnTo>
                    <a:pt x="2267" y="1005"/>
                  </a:lnTo>
                  <a:cubicBezTo>
                    <a:pt x="2273" y="459"/>
                    <a:pt x="1833" y="7"/>
                    <a:pt x="1286" y="1"/>
                  </a:cubicBezTo>
                  <a:lnTo>
                    <a:pt x="1222" y="1"/>
                  </a:lnTo>
                  <a:cubicBezTo>
                    <a:pt x="1218" y="1"/>
                    <a:pt x="1214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g39a06bf1325_0_559"/>
            <p:cNvSpPr/>
            <p:nvPr/>
          </p:nvSpPr>
          <p:spPr>
            <a:xfrm>
              <a:off x="7109265" y="3123689"/>
              <a:ext cx="128203" cy="918095"/>
            </a:xfrm>
            <a:custGeom>
              <a:rect b="b" l="l" r="r" t="t"/>
              <a:pathLst>
                <a:path extrusionOk="0" h="20295" w="2834">
                  <a:moveTo>
                    <a:pt x="2834" y="1"/>
                  </a:moveTo>
                  <a:lnTo>
                    <a:pt x="598" y="2573"/>
                  </a:lnTo>
                  <a:cubicBezTo>
                    <a:pt x="190" y="3038"/>
                    <a:pt x="1" y="3656"/>
                    <a:pt x="72" y="4270"/>
                  </a:cubicBezTo>
                  <a:lnTo>
                    <a:pt x="2281" y="20294"/>
                  </a:lnTo>
                  <a:lnTo>
                    <a:pt x="2627" y="20244"/>
                  </a:lnTo>
                  <a:lnTo>
                    <a:pt x="2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g39a06bf1325_0_559"/>
            <p:cNvSpPr/>
            <p:nvPr/>
          </p:nvSpPr>
          <p:spPr>
            <a:xfrm>
              <a:off x="6603364" y="1438244"/>
              <a:ext cx="960121" cy="922528"/>
            </a:xfrm>
            <a:custGeom>
              <a:rect b="b" l="l" r="r" t="t"/>
              <a:pathLst>
                <a:path extrusionOk="0" h="20393" w="21224">
                  <a:moveTo>
                    <a:pt x="9704" y="0"/>
                  </a:moveTo>
                  <a:cubicBezTo>
                    <a:pt x="9701" y="302"/>
                    <a:pt x="9707" y="578"/>
                    <a:pt x="9704" y="784"/>
                  </a:cubicBezTo>
                  <a:cubicBezTo>
                    <a:pt x="9681" y="2016"/>
                    <a:pt x="8999" y="3082"/>
                    <a:pt x="8116" y="3937"/>
                  </a:cubicBezTo>
                  <a:cubicBezTo>
                    <a:pt x="7045" y="4967"/>
                    <a:pt x="5673" y="5691"/>
                    <a:pt x="4805" y="6006"/>
                  </a:cubicBezTo>
                  <a:cubicBezTo>
                    <a:pt x="4564" y="6020"/>
                    <a:pt x="4252" y="6043"/>
                    <a:pt x="3910" y="6077"/>
                  </a:cubicBezTo>
                  <a:cubicBezTo>
                    <a:pt x="3556" y="6108"/>
                    <a:pt x="3169" y="6151"/>
                    <a:pt x="2803" y="6206"/>
                  </a:cubicBezTo>
                  <a:cubicBezTo>
                    <a:pt x="2654" y="6226"/>
                    <a:pt x="2511" y="6250"/>
                    <a:pt x="2372" y="6278"/>
                  </a:cubicBezTo>
                  <a:cubicBezTo>
                    <a:pt x="2301" y="6287"/>
                    <a:pt x="2236" y="6301"/>
                    <a:pt x="2169" y="6314"/>
                  </a:cubicBezTo>
                  <a:lnTo>
                    <a:pt x="2165" y="6314"/>
                  </a:lnTo>
                  <a:cubicBezTo>
                    <a:pt x="2131" y="6322"/>
                    <a:pt x="2101" y="6328"/>
                    <a:pt x="2067" y="6335"/>
                  </a:cubicBezTo>
                  <a:cubicBezTo>
                    <a:pt x="2012" y="6345"/>
                    <a:pt x="1955" y="6359"/>
                    <a:pt x="1904" y="6372"/>
                  </a:cubicBezTo>
                  <a:cubicBezTo>
                    <a:pt x="1897" y="6372"/>
                    <a:pt x="1890" y="6372"/>
                    <a:pt x="1884" y="6375"/>
                  </a:cubicBezTo>
                  <a:cubicBezTo>
                    <a:pt x="1826" y="6389"/>
                    <a:pt x="1768" y="6406"/>
                    <a:pt x="1714" y="6420"/>
                  </a:cubicBezTo>
                  <a:cubicBezTo>
                    <a:pt x="1687" y="6427"/>
                    <a:pt x="1660" y="6433"/>
                    <a:pt x="1636" y="6444"/>
                  </a:cubicBezTo>
                  <a:cubicBezTo>
                    <a:pt x="1582" y="6457"/>
                    <a:pt x="1534" y="6474"/>
                    <a:pt x="1490" y="6491"/>
                  </a:cubicBezTo>
                  <a:cubicBezTo>
                    <a:pt x="1096" y="6630"/>
                    <a:pt x="750" y="6834"/>
                    <a:pt x="506" y="7139"/>
                  </a:cubicBezTo>
                  <a:cubicBezTo>
                    <a:pt x="499" y="7146"/>
                    <a:pt x="496" y="7149"/>
                    <a:pt x="496" y="7153"/>
                  </a:cubicBezTo>
                  <a:cubicBezTo>
                    <a:pt x="350" y="7340"/>
                    <a:pt x="241" y="7563"/>
                    <a:pt x="180" y="7831"/>
                  </a:cubicBezTo>
                  <a:cubicBezTo>
                    <a:pt x="31" y="8530"/>
                    <a:pt x="116" y="9361"/>
                    <a:pt x="45" y="10182"/>
                  </a:cubicBezTo>
                  <a:cubicBezTo>
                    <a:pt x="1" y="10685"/>
                    <a:pt x="2277" y="11825"/>
                    <a:pt x="3329" y="12429"/>
                  </a:cubicBezTo>
                  <a:cubicBezTo>
                    <a:pt x="3533" y="12548"/>
                    <a:pt x="3689" y="12642"/>
                    <a:pt x="3774" y="12711"/>
                  </a:cubicBezTo>
                  <a:cubicBezTo>
                    <a:pt x="4178" y="13029"/>
                    <a:pt x="4574" y="13369"/>
                    <a:pt x="4948" y="13729"/>
                  </a:cubicBezTo>
                  <a:cubicBezTo>
                    <a:pt x="5039" y="13813"/>
                    <a:pt x="5127" y="13901"/>
                    <a:pt x="5216" y="13989"/>
                  </a:cubicBezTo>
                  <a:cubicBezTo>
                    <a:pt x="6217" y="15007"/>
                    <a:pt x="7045" y="16181"/>
                    <a:pt x="7431" y="17548"/>
                  </a:cubicBezTo>
                  <a:cubicBezTo>
                    <a:pt x="7455" y="17623"/>
                    <a:pt x="7475" y="17705"/>
                    <a:pt x="7496" y="17796"/>
                  </a:cubicBezTo>
                  <a:cubicBezTo>
                    <a:pt x="7502" y="17824"/>
                    <a:pt x="7509" y="17854"/>
                    <a:pt x="7516" y="17888"/>
                  </a:cubicBezTo>
                  <a:cubicBezTo>
                    <a:pt x="7519" y="17915"/>
                    <a:pt x="7529" y="17949"/>
                    <a:pt x="7533" y="17979"/>
                  </a:cubicBezTo>
                  <a:cubicBezTo>
                    <a:pt x="7546" y="18044"/>
                    <a:pt x="7560" y="18112"/>
                    <a:pt x="7570" y="18180"/>
                  </a:cubicBezTo>
                  <a:cubicBezTo>
                    <a:pt x="7662" y="18699"/>
                    <a:pt x="7737" y="19340"/>
                    <a:pt x="7794" y="20012"/>
                  </a:cubicBezTo>
                  <a:cubicBezTo>
                    <a:pt x="7804" y="20137"/>
                    <a:pt x="7814" y="20267"/>
                    <a:pt x="7825" y="20392"/>
                  </a:cubicBezTo>
                  <a:lnTo>
                    <a:pt x="14322" y="20392"/>
                  </a:lnTo>
                  <a:cubicBezTo>
                    <a:pt x="14325" y="20273"/>
                    <a:pt x="14333" y="20151"/>
                    <a:pt x="14336" y="20029"/>
                  </a:cubicBezTo>
                  <a:cubicBezTo>
                    <a:pt x="14349" y="19737"/>
                    <a:pt x="14366" y="19452"/>
                    <a:pt x="14390" y="19174"/>
                  </a:cubicBezTo>
                  <a:cubicBezTo>
                    <a:pt x="14404" y="19001"/>
                    <a:pt x="14421" y="18834"/>
                    <a:pt x="14441" y="18671"/>
                  </a:cubicBezTo>
                  <a:cubicBezTo>
                    <a:pt x="14447" y="18610"/>
                    <a:pt x="14455" y="18553"/>
                    <a:pt x="14465" y="18496"/>
                  </a:cubicBezTo>
                  <a:cubicBezTo>
                    <a:pt x="14478" y="18400"/>
                    <a:pt x="14491" y="18309"/>
                    <a:pt x="14505" y="18217"/>
                  </a:cubicBezTo>
                  <a:cubicBezTo>
                    <a:pt x="14516" y="18156"/>
                    <a:pt x="14526" y="18098"/>
                    <a:pt x="14536" y="18037"/>
                  </a:cubicBezTo>
                  <a:cubicBezTo>
                    <a:pt x="14549" y="17979"/>
                    <a:pt x="14560" y="17926"/>
                    <a:pt x="14573" y="17868"/>
                  </a:cubicBezTo>
                  <a:cubicBezTo>
                    <a:pt x="14583" y="17813"/>
                    <a:pt x="14597" y="17755"/>
                    <a:pt x="14610" y="17702"/>
                  </a:cubicBezTo>
                  <a:cubicBezTo>
                    <a:pt x="14624" y="17650"/>
                    <a:pt x="14638" y="17600"/>
                    <a:pt x="14651" y="17548"/>
                  </a:cubicBezTo>
                  <a:cubicBezTo>
                    <a:pt x="14967" y="16439"/>
                    <a:pt x="15570" y="15455"/>
                    <a:pt x="16324" y="14580"/>
                  </a:cubicBezTo>
                  <a:cubicBezTo>
                    <a:pt x="16765" y="14067"/>
                    <a:pt x="17257" y="13593"/>
                    <a:pt x="17769" y="13155"/>
                  </a:cubicBezTo>
                  <a:cubicBezTo>
                    <a:pt x="18065" y="12758"/>
                    <a:pt x="18363" y="12357"/>
                    <a:pt x="18658" y="11950"/>
                  </a:cubicBezTo>
                  <a:cubicBezTo>
                    <a:pt x="19670" y="10539"/>
                    <a:pt x="21223" y="8558"/>
                    <a:pt x="20901" y="6691"/>
                  </a:cubicBezTo>
                  <a:cubicBezTo>
                    <a:pt x="20762" y="6613"/>
                    <a:pt x="20609" y="6546"/>
                    <a:pt x="20453" y="6491"/>
                  </a:cubicBezTo>
                  <a:cubicBezTo>
                    <a:pt x="20402" y="6471"/>
                    <a:pt x="20348" y="6454"/>
                    <a:pt x="20290" y="6433"/>
                  </a:cubicBezTo>
                  <a:lnTo>
                    <a:pt x="20287" y="6433"/>
                  </a:lnTo>
                  <a:cubicBezTo>
                    <a:pt x="20039" y="6349"/>
                    <a:pt x="19744" y="6261"/>
                    <a:pt x="19429" y="6179"/>
                  </a:cubicBezTo>
                  <a:cubicBezTo>
                    <a:pt x="18821" y="6020"/>
                    <a:pt x="18153" y="5887"/>
                    <a:pt x="17654" y="5871"/>
                  </a:cubicBezTo>
                  <a:cubicBezTo>
                    <a:pt x="17549" y="5866"/>
                    <a:pt x="17294" y="5789"/>
                    <a:pt x="17000" y="5680"/>
                  </a:cubicBezTo>
                  <a:cubicBezTo>
                    <a:pt x="16504" y="5507"/>
                    <a:pt x="15900" y="5256"/>
                    <a:pt x="15744" y="5171"/>
                  </a:cubicBezTo>
                  <a:cubicBezTo>
                    <a:pt x="15150" y="4849"/>
                    <a:pt x="14662" y="4455"/>
                    <a:pt x="14272" y="4042"/>
                  </a:cubicBezTo>
                  <a:cubicBezTo>
                    <a:pt x="13277" y="3000"/>
                    <a:pt x="12887" y="1829"/>
                    <a:pt x="12887" y="1290"/>
                  </a:cubicBezTo>
                  <a:cubicBezTo>
                    <a:pt x="12880" y="977"/>
                    <a:pt x="12850" y="509"/>
                    <a:pt x="12768" y="0"/>
                  </a:cubicBezTo>
                  <a:close/>
                </a:path>
              </a:pathLst>
            </a:custGeom>
            <a:solidFill>
              <a:srgbClr val="EAE9C5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g39a06bf1325_0_559"/>
            <p:cNvSpPr/>
            <p:nvPr/>
          </p:nvSpPr>
          <p:spPr>
            <a:xfrm>
              <a:off x="6604766" y="1582962"/>
              <a:ext cx="978532" cy="1045167"/>
            </a:xfrm>
            <a:custGeom>
              <a:rect b="b" l="l" r="r" t="t"/>
              <a:pathLst>
                <a:path extrusionOk="0" h="23104" w="21631">
                  <a:moveTo>
                    <a:pt x="8805" y="1"/>
                  </a:moveTo>
                  <a:cubicBezTo>
                    <a:pt x="8798" y="11"/>
                    <a:pt x="8791" y="21"/>
                    <a:pt x="8785" y="28"/>
                  </a:cubicBezTo>
                  <a:cubicBezTo>
                    <a:pt x="8588" y="279"/>
                    <a:pt x="8374" y="517"/>
                    <a:pt x="8140" y="738"/>
                  </a:cubicBezTo>
                  <a:cubicBezTo>
                    <a:pt x="8021" y="852"/>
                    <a:pt x="7896" y="965"/>
                    <a:pt x="7770" y="1070"/>
                  </a:cubicBezTo>
                  <a:cubicBezTo>
                    <a:pt x="7523" y="1280"/>
                    <a:pt x="7264" y="1474"/>
                    <a:pt x="7006" y="1650"/>
                  </a:cubicBezTo>
                  <a:cubicBezTo>
                    <a:pt x="6986" y="1663"/>
                    <a:pt x="6969" y="1677"/>
                    <a:pt x="6949" y="1690"/>
                  </a:cubicBezTo>
                  <a:cubicBezTo>
                    <a:pt x="6843" y="1759"/>
                    <a:pt x="6742" y="1826"/>
                    <a:pt x="6637" y="1894"/>
                  </a:cubicBezTo>
                  <a:cubicBezTo>
                    <a:pt x="6610" y="1911"/>
                    <a:pt x="6582" y="1928"/>
                    <a:pt x="6552" y="1945"/>
                  </a:cubicBezTo>
                  <a:cubicBezTo>
                    <a:pt x="6447" y="2010"/>
                    <a:pt x="6345" y="2071"/>
                    <a:pt x="6243" y="2128"/>
                  </a:cubicBezTo>
                  <a:cubicBezTo>
                    <a:pt x="6223" y="2138"/>
                    <a:pt x="6206" y="2152"/>
                    <a:pt x="6186" y="2163"/>
                  </a:cubicBezTo>
                  <a:cubicBezTo>
                    <a:pt x="6067" y="2230"/>
                    <a:pt x="5948" y="2295"/>
                    <a:pt x="5833" y="2352"/>
                  </a:cubicBezTo>
                  <a:cubicBezTo>
                    <a:pt x="5813" y="2362"/>
                    <a:pt x="5795" y="2373"/>
                    <a:pt x="5775" y="2382"/>
                  </a:cubicBezTo>
                  <a:cubicBezTo>
                    <a:pt x="5680" y="2431"/>
                    <a:pt x="5589" y="2474"/>
                    <a:pt x="5500" y="2515"/>
                  </a:cubicBezTo>
                  <a:cubicBezTo>
                    <a:pt x="5493" y="2518"/>
                    <a:pt x="5490" y="2522"/>
                    <a:pt x="5483" y="2522"/>
                  </a:cubicBezTo>
                  <a:cubicBezTo>
                    <a:pt x="5456" y="2539"/>
                    <a:pt x="5426" y="2549"/>
                    <a:pt x="5398" y="2562"/>
                  </a:cubicBezTo>
                  <a:cubicBezTo>
                    <a:pt x="5324" y="2597"/>
                    <a:pt x="5249" y="2631"/>
                    <a:pt x="5177" y="2661"/>
                  </a:cubicBezTo>
                  <a:cubicBezTo>
                    <a:pt x="5147" y="2675"/>
                    <a:pt x="5116" y="2688"/>
                    <a:pt x="5086" y="2698"/>
                  </a:cubicBezTo>
                  <a:cubicBezTo>
                    <a:pt x="5008" y="2733"/>
                    <a:pt x="4933" y="2763"/>
                    <a:pt x="4859" y="2790"/>
                  </a:cubicBezTo>
                  <a:cubicBezTo>
                    <a:pt x="4825" y="2803"/>
                    <a:pt x="4791" y="2810"/>
                    <a:pt x="4754" y="2810"/>
                  </a:cubicBezTo>
                  <a:cubicBezTo>
                    <a:pt x="4516" y="2824"/>
                    <a:pt x="4225" y="2847"/>
                    <a:pt x="3902" y="2878"/>
                  </a:cubicBezTo>
                  <a:cubicBezTo>
                    <a:pt x="3549" y="2909"/>
                    <a:pt x="3162" y="2952"/>
                    <a:pt x="2792" y="3007"/>
                  </a:cubicBezTo>
                  <a:cubicBezTo>
                    <a:pt x="2643" y="3027"/>
                    <a:pt x="2498" y="3051"/>
                    <a:pt x="2358" y="3075"/>
                  </a:cubicBezTo>
                  <a:cubicBezTo>
                    <a:pt x="2287" y="3088"/>
                    <a:pt x="2219" y="3102"/>
                    <a:pt x="2148" y="3115"/>
                  </a:cubicBezTo>
                  <a:cubicBezTo>
                    <a:pt x="2114" y="3123"/>
                    <a:pt x="2083" y="3126"/>
                    <a:pt x="2053" y="3136"/>
                  </a:cubicBezTo>
                  <a:cubicBezTo>
                    <a:pt x="1995" y="3146"/>
                    <a:pt x="1937" y="3160"/>
                    <a:pt x="1884" y="3173"/>
                  </a:cubicBezTo>
                  <a:cubicBezTo>
                    <a:pt x="1876" y="3173"/>
                    <a:pt x="1873" y="3173"/>
                    <a:pt x="1866" y="3176"/>
                  </a:cubicBezTo>
                  <a:cubicBezTo>
                    <a:pt x="1805" y="3190"/>
                    <a:pt x="1751" y="3207"/>
                    <a:pt x="1696" y="3221"/>
                  </a:cubicBezTo>
                  <a:cubicBezTo>
                    <a:pt x="1666" y="3228"/>
                    <a:pt x="1643" y="3234"/>
                    <a:pt x="1615" y="3245"/>
                  </a:cubicBezTo>
                  <a:cubicBezTo>
                    <a:pt x="1561" y="3258"/>
                    <a:pt x="1513" y="3275"/>
                    <a:pt x="1469" y="3292"/>
                  </a:cubicBezTo>
                  <a:cubicBezTo>
                    <a:pt x="1073" y="3431"/>
                    <a:pt x="723" y="3635"/>
                    <a:pt x="479" y="3940"/>
                  </a:cubicBezTo>
                  <a:cubicBezTo>
                    <a:pt x="472" y="3947"/>
                    <a:pt x="468" y="3950"/>
                    <a:pt x="465" y="3954"/>
                  </a:cubicBezTo>
                  <a:cubicBezTo>
                    <a:pt x="434" y="3995"/>
                    <a:pt x="404" y="4039"/>
                    <a:pt x="377" y="4083"/>
                  </a:cubicBezTo>
                  <a:cubicBezTo>
                    <a:pt x="367" y="4100"/>
                    <a:pt x="357" y="4117"/>
                    <a:pt x="349" y="4130"/>
                  </a:cubicBezTo>
                  <a:cubicBezTo>
                    <a:pt x="329" y="4164"/>
                    <a:pt x="312" y="4198"/>
                    <a:pt x="296" y="4232"/>
                  </a:cubicBezTo>
                  <a:cubicBezTo>
                    <a:pt x="285" y="4249"/>
                    <a:pt x="279" y="4266"/>
                    <a:pt x="268" y="4283"/>
                  </a:cubicBezTo>
                  <a:cubicBezTo>
                    <a:pt x="251" y="4324"/>
                    <a:pt x="235" y="4361"/>
                    <a:pt x="221" y="4402"/>
                  </a:cubicBezTo>
                  <a:cubicBezTo>
                    <a:pt x="194" y="4476"/>
                    <a:pt x="169" y="4551"/>
                    <a:pt x="153" y="4632"/>
                  </a:cubicBezTo>
                  <a:cubicBezTo>
                    <a:pt x="0" y="5331"/>
                    <a:pt x="85" y="6166"/>
                    <a:pt x="14" y="6983"/>
                  </a:cubicBezTo>
                  <a:cubicBezTo>
                    <a:pt x="14" y="7004"/>
                    <a:pt x="17" y="7024"/>
                    <a:pt x="20" y="7044"/>
                  </a:cubicBezTo>
                  <a:cubicBezTo>
                    <a:pt x="24" y="7052"/>
                    <a:pt x="24" y="7058"/>
                    <a:pt x="27" y="7061"/>
                  </a:cubicBezTo>
                  <a:cubicBezTo>
                    <a:pt x="31" y="7082"/>
                    <a:pt x="41" y="7102"/>
                    <a:pt x="51" y="7123"/>
                  </a:cubicBezTo>
                  <a:cubicBezTo>
                    <a:pt x="55" y="7126"/>
                    <a:pt x="55" y="7130"/>
                    <a:pt x="58" y="7133"/>
                  </a:cubicBezTo>
                  <a:cubicBezTo>
                    <a:pt x="72" y="7160"/>
                    <a:pt x="88" y="7184"/>
                    <a:pt x="108" y="7211"/>
                  </a:cubicBezTo>
                  <a:cubicBezTo>
                    <a:pt x="112" y="7215"/>
                    <a:pt x="112" y="7215"/>
                    <a:pt x="116" y="7218"/>
                  </a:cubicBezTo>
                  <a:cubicBezTo>
                    <a:pt x="520" y="7730"/>
                    <a:pt x="2070" y="8538"/>
                    <a:pt x="3040" y="9074"/>
                  </a:cubicBezTo>
                  <a:cubicBezTo>
                    <a:pt x="3064" y="9087"/>
                    <a:pt x="3091" y="9100"/>
                    <a:pt x="3115" y="9114"/>
                  </a:cubicBezTo>
                  <a:cubicBezTo>
                    <a:pt x="3138" y="9128"/>
                    <a:pt x="3156" y="9138"/>
                    <a:pt x="3176" y="9149"/>
                  </a:cubicBezTo>
                  <a:cubicBezTo>
                    <a:pt x="3227" y="9175"/>
                    <a:pt x="3274" y="9202"/>
                    <a:pt x="3318" y="9230"/>
                  </a:cubicBezTo>
                  <a:cubicBezTo>
                    <a:pt x="3525" y="9349"/>
                    <a:pt x="3685" y="9443"/>
                    <a:pt x="3769" y="9512"/>
                  </a:cubicBezTo>
                  <a:cubicBezTo>
                    <a:pt x="4177" y="9830"/>
                    <a:pt x="4574" y="10170"/>
                    <a:pt x="4950" y="10530"/>
                  </a:cubicBezTo>
                  <a:cubicBezTo>
                    <a:pt x="5042" y="10614"/>
                    <a:pt x="5133" y="10702"/>
                    <a:pt x="5218" y="10790"/>
                  </a:cubicBezTo>
                  <a:cubicBezTo>
                    <a:pt x="6229" y="11808"/>
                    <a:pt x="7061" y="12982"/>
                    <a:pt x="7454" y="14346"/>
                  </a:cubicBezTo>
                  <a:cubicBezTo>
                    <a:pt x="7475" y="14421"/>
                    <a:pt x="7498" y="14506"/>
                    <a:pt x="7515" y="14594"/>
                  </a:cubicBezTo>
                  <a:cubicBezTo>
                    <a:pt x="7523" y="14625"/>
                    <a:pt x="7529" y="14655"/>
                    <a:pt x="7536" y="14686"/>
                  </a:cubicBezTo>
                  <a:cubicBezTo>
                    <a:pt x="7543" y="14716"/>
                    <a:pt x="7549" y="14750"/>
                    <a:pt x="7556" y="14780"/>
                  </a:cubicBezTo>
                  <a:cubicBezTo>
                    <a:pt x="7570" y="14845"/>
                    <a:pt x="7584" y="14913"/>
                    <a:pt x="7593" y="14981"/>
                  </a:cubicBezTo>
                  <a:cubicBezTo>
                    <a:pt x="7685" y="15500"/>
                    <a:pt x="7760" y="16141"/>
                    <a:pt x="7817" y="16813"/>
                  </a:cubicBezTo>
                  <a:cubicBezTo>
                    <a:pt x="7828" y="16938"/>
                    <a:pt x="7838" y="17068"/>
                    <a:pt x="7848" y="17196"/>
                  </a:cubicBezTo>
                  <a:cubicBezTo>
                    <a:pt x="7882" y="17614"/>
                    <a:pt x="7909" y="18037"/>
                    <a:pt x="7930" y="18438"/>
                  </a:cubicBezTo>
                  <a:cubicBezTo>
                    <a:pt x="7970" y="19127"/>
                    <a:pt x="7994" y="19755"/>
                    <a:pt x="8007" y="20206"/>
                  </a:cubicBezTo>
                  <a:cubicBezTo>
                    <a:pt x="8004" y="20264"/>
                    <a:pt x="8001" y="20325"/>
                    <a:pt x="8001" y="20386"/>
                  </a:cubicBezTo>
                  <a:lnTo>
                    <a:pt x="8001" y="20511"/>
                  </a:lnTo>
                  <a:cubicBezTo>
                    <a:pt x="8001" y="21936"/>
                    <a:pt x="9175" y="23103"/>
                    <a:pt x="10606" y="23103"/>
                  </a:cubicBezTo>
                  <a:lnTo>
                    <a:pt x="12089" y="23103"/>
                  </a:lnTo>
                  <a:cubicBezTo>
                    <a:pt x="13320" y="23103"/>
                    <a:pt x="14332" y="22102"/>
                    <a:pt x="14332" y="20875"/>
                  </a:cubicBezTo>
                  <a:lnTo>
                    <a:pt x="14332" y="20623"/>
                  </a:lnTo>
                  <a:cubicBezTo>
                    <a:pt x="14342" y="20386"/>
                    <a:pt x="14349" y="20125"/>
                    <a:pt x="14355" y="19836"/>
                  </a:cubicBezTo>
                  <a:cubicBezTo>
                    <a:pt x="14359" y="19446"/>
                    <a:pt x="14363" y="19022"/>
                    <a:pt x="14366" y="18577"/>
                  </a:cubicBezTo>
                  <a:cubicBezTo>
                    <a:pt x="14369" y="18126"/>
                    <a:pt x="14373" y="17658"/>
                    <a:pt x="14390" y="17196"/>
                  </a:cubicBezTo>
                  <a:cubicBezTo>
                    <a:pt x="14396" y="17074"/>
                    <a:pt x="14399" y="16952"/>
                    <a:pt x="14403" y="16830"/>
                  </a:cubicBezTo>
                  <a:cubicBezTo>
                    <a:pt x="14420" y="16538"/>
                    <a:pt x="14437" y="16250"/>
                    <a:pt x="14460" y="15975"/>
                  </a:cubicBezTo>
                  <a:cubicBezTo>
                    <a:pt x="14474" y="15805"/>
                    <a:pt x="14491" y="15635"/>
                    <a:pt x="14512" y="15472"/>
                  </a:cubicBezTo>
                  <a:cubicBezTo>
                    <a:pt x="14518" y="15415"/>
                    <a:pt x="14526" y="15354"/>
                    <a:pt x="14532" y="15297"/>
                  </a:cubicBezTo>
                  <a:cubicBezTo>
                    <a:pt x="14546" y="15201"/>
                    <a:pt x="14559" y="15110"/>
                    <a:pt x="14576" y="15018"/>
                  </a:cubicBezTo>
                  <a:cubicBezTo>
                    <a:pt x="14583" y="14957"/>
                    <a:pt x="14596" y="14896"/>
                    <a:pt x="14607" y="14838"/>
                  </a:cubicBezTo>
                  <a:cubicBezTo>
                    <a:pt x="14617" y="14780"/>
                    <a:pt x="14631" y="14727"/>
                    <a:pt x="14644" y="14669"/>
                  </a:cubicBezTo>
                  <a:cubicBezTo>
                    <a:pt x="14654" y="14611"/>
                    <a:pt x="14668" y="14556"/>
                    <a:pt x="14681" y="14503"/>
                  </a:cubicBezTo>
                  <a:cubicBezTo>
                    <a:pt x="14695" y="14451"/>
                    <a:pt x="14709" y="14398"/>
                    <a:pt x="14722" y="14346"/>
                  </a:cubicBezTo>
                  <a:cubicBezTo>
                    <a:pt x="15140" y="12948"/>
                    <a:pt x="16109" y="11907"/>
                    <a:pt x="17152" y="10923"/>
                  </a:cubicBezTo>
                  <a:cubicBezTo>
                    <a:pt x="18139" y="9990"/>
                    <a:pt x="19051" y="8921"/>
                    <a:pt x="19788" y="7767"/>
                  </a:cubicBezTo>
                  <a:cubicBezTo>
                    <a:pt x="20378" y="6845"/>
                    <a:pt x="21630" y="4961"/>
                    <a:pt x="21162" y="3869"/>
                  </a:cubicBezTo>
                  <a:cubicBezTo>
                    <a:pt x="21006" y="3502"/>
                    <a:pt x="20670" y="3150"/>
                    <a:pt x="20046" y="3024"/>
                  </a:cubicBezTo>
                  <a:cubicBezTo>
                    <a:pt x="19167" y="2847"/>
                    <a:pt x="18267" y="2739"/>
                    <a:pt x="17403" y="2522"/>
                  </a:cubicBezTo>
                  <a:cubicBezTo>
                    <a:pt x="17257" y="2488"/>
                    <a:pt x="17111" y="2448"/>
                    <a:pt x="16964" y="2403"/>
                  </a:cubicBezTo>
                  <a:cubicBezTo>
                    <a:pt x="16765" y="2342"/>
                    <a:pt x="16568" y="2274"/>
                    <a:pt x="16374" y="2196"/>
                  </a:cubicBezTo>
                  <a:cubicBezTo>
                    <a:pt x="15394" y="1803"/>
                    <a:pt x="14294" y="1015"/>
                    <a:pt x="13613" y="28"/>
                  </a:cubicBezTo>
                  <a:cubicBezTo>
                    <a:pt x="13605" y="21"/>
                    <a:pt x="13599" y="11"/>
                    <a:pt x="13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g39a06bf1325_0_559"/>
            <p:cNvSpPr/>
            <p:nvPr/>
          </p:nvSpPr>
          <p:spPr>
            <a:xfrm>
              <a:off x="6994767" y="4026239"/>
              <a:ext cx="121644" cy="57135"/>
            </a:xfrm>
            <a:custGeom>
              <a:rect b="b" l="l" r="r" t="t"/>
              <a:pathLst>
                <a:path extrusionOk="0" h="1263" w="2689">
                  <a:moveTo>
                    <a:pt x="409" y="1"/>
                  </a:moveTo>
                  <a:cubicBezTo>
                    <a:pt x="270" y="1"/>
                    <a:pt x="150" y="40"/>
                    <a:pt x="62" y="133"/>
                  </a:cubicBezTo>
                  <a:cubicBezTo>
                    <a:pt x="38" y="218"/>
                    <a:pt x="17" y="306"/>
                    <a:pt x="1" y="391"/>
                  </a:cubicBezTo>
                  <a:cubicBezTo>
                    <a:pt x="1" y="622"/>
                    <a:pt x="1" y="852"/>
                    <a:pt x="14" y="1079"/>
                  </a:cubicBezTo>
                  <a:cubicBezTo>
                    <a:pt x="94" y="1101"/>
                    <a:pt x="218" y="1113"/>
                    <a:pt x="341" y="1113"/>
                  </a:cubicBezTo>
                  <a:cubicBezTo>
                    <a:pt x="455" y="1113"/>
                    <a:pt x="567" y="1102"/>
                    <a:pt x="642" y="1079"/>
                  </a:cubicBezTo>
                  <a:cubicBezTo>
                    <a:pt x="665" y="991"/>
                    <a:pt x="642" y="913"/>
                    <a:pt x="669" y="829"/>
                  </a:cubicBezTo>
                  <a:cubicBezTo>
                    <a:pt x="1361" y="913"/>
                    <a:pt x="1962" y="1229"/>
                    <a:pt x="2688" y="1263"/>
                  </a:cubicBezTo>
                  <a:cubicBezTo>
                    <a:pt x="2262" y="950"/>
                    <a:pt x="1093" y="1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g39a06bf1325_0_559"/>
            <p:cNvSpPr/>
            <p:nvPr/>
          </p:nvSpPr>
          <p:spPr>
            <a:xfrm>
              <a:off x="7206754" y="4016332"/>
              <a:ext cx="121598" cy="57225"/>
            </a:xfrm>
            <a:custGeom>
              <a:rect b="b" l="l" r="r" t="t"/>
              <a:pathLst>
                <a:path extrusionOk="0" h="1265" w="2688">
                  <a:moveTo>
                    <a:pt x="409" y="1"/>
                  </a:moveTo>
                  <a:cubicBezTo>
                    <a:pt x="234" y="1"/>
                    <a:pt x="90" y="64"/>
                    <a:pt x="0" y="216"/>
                  </a:cubicBezTo>
                  <a:cubicBezTo>
                    <a:pt x="4" y="504"/>
                    <a:pt x="0" y="797"/>
                    <a:pt x="13" y="1082"/>
                  </a:cubicBezTo>
                  <a:cubicBezTo>
                    <a:pt x="93" y="1103"/>
                    <a:pt x="215" y="1114"/>
                    <a:pt x="336" y="1114"/>
                  </a:cubicBezTo>
                  <a:cubicBezTo>
                    <a:pt x="452" y="1114"/>
                    <a:pt x="567" y="1103"/>
                    <a:pt x="641" y="1082"/>
                  </a:cubicBezTo>
                  <a:cubicBezTo>
                    <a:pt x="669" y="993"/>
                    <a:pt x="641" y="916"/>
                    <a:pt x="672" y="827"/>
                  </a:cubicBezTo>
                  <a:cubicBezTo>
                    <a:pt x="1361" y="912"/>
                    <a:pt x="1961" y="1231"/>
                    <a:pt x="2688" y="1265"/>
                  </a:cubicBezTo>
                  <a:cubicBezTo>
                    <a:pt x="2264" y="951"/>
                    <a:pt x="1092" y="1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g39a06bf1325_0_559"/>
            <p:cNvSpPr/>
            <p:nvPr/>
          </p:nvSpPr>
          <p:spPr>
            <a:xfrm>
              <a:off x="6969162" y="1438561"/>
              <a:ext cx="280744" cy="239171"/>
            </a:xfrm>
            <a:custGeom>
              <a:rect b="b" l="l" r="r" t="t"/>
              <a:pathLst>
                <a:path extrusionOk="0" h="5287" w="6206">
                  <a:moveTo>
                    <a:pt x="1601" y="1"/>
                  </a:moveTo>
                  <a:cubicBezTo>
                    <a:pt x="1598" y="306"/>
                    <a:pt x="1608" y="584"/>
                    <a:pt x="1605" y="794"/>
                  </a:cubicBezTo>
                  <a:cubicBezTo>
                    <a:pt x="1577" y="2032"/>
                    <a:pt x="893" y="3111"/>
                    <a:pt x="0" y="3974"/>
                  </a:cubicBezTo>
                  <a:cubicBezTo>
                    <a:pt x="743" y="4777"/>
                    <a:pt x="1880" y="5286"/>
                    <a:pt x="3156" y="5286"/>
                  </a:cubicBezTo>
                  <a:cubicBezTo>
                    <a:pt x="4370" y="5286"/>
                    <a:pt x="5462" y="4821"/>
                    <a:pt x="6206" y="4082"/>
                  </a:cubicBezTo>
                  <a:cubicBezTo>
                    <a:pt x="5201" y="3030"/>
                    <a:pt x="4808" y="1849"/>
                    <a:pt x="4808" y="1303"/>
                  </a:cubicBezTo>
                  <a:cubicBezTo>
                    <a:pt x="4805" y="987"/>
                    <a:pt x="4770" y="516"/>
                    <a:pt x="4689" y="1"/>
                  </a:cubicBezTo>
                  <a:close/>
                </a:path>
              </a:pathLst>
            </a:custGeom>
            <a:solidFill>
              <a:srgbClr val="E0A55F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g39a06bf1325_0_559"/>
            <p:cNvSpPr/>
            <p:nvPr/>
          </p:nvSpPr>
          <p:spPr>
            <a:xfrm>
              <a:off x="6557944" y="1723653"/>
              <a:ext cx="283820" cy="689103"/>
            </a:xfrm>
            <a:custGeom>
              <a:rect b="b" l="l" r="r" t="t"/>
              <a:pathLst>
                <a:path extrusionOk="0" h="15233" w="6274">
                  <a:moveTo>
                    <a:pt x="3457" y="1"/>
                  </a:moveTo>
                  <a:cubicBezTo>
                    <a:pt x="3430" y="1"/>
                    <a:pt x="3403" y="1"/>
                    <a:pt x="3376" y="2"/>
                  </a:cubicBezTo>
                  <a:lnTo>
                    <a:pt x="3370" y="2"/>
                  </a:lnTo>
                  <a:cubicBezTo>
                    <a:pt x="2881" y="22"/>
                    <a:pt x="2423" y="172"/>
                    <a:pt x="2026" y="420"/>
                  </a:cubicBezTo>
                  <a:cubicBezTo>
                    <a:pt x="2019" y="423"/>
                    <a:pt x="2016" y="426"/>
                    <a:pt x="2009" y="430"/>
                  </a:cubicBezTo>
                  <a:cubicBezTo>
                    <a:pt x="1283" y="888"/>
                    <a:pt x="777" y="1675"/>
                    <a:pt x="716" y="2591"/>
                  </a:cubicBezTo>
                  <a:lnTo>
                    <a:pt x="99" y="12292"/>
                  </a:lnTo>
                  <a:cubicBezTo>
                    <a:pt x="0" y="13812"/>
                    <a:pt x="1164" y="15131"/>
                    <a:pt x="2681" y="15226"/>
                  </a:cubicBezTo>
                  <a:cubicBezTo>
                    <a:pt x="2741" y="15230"/>
                    <a:pt x="2801" y="15232"/>
                    <a:pt x="2861" y="15232"/>
                  </a:cubicBezTo>
                  <a:cubicBezTo>
                    <a:pt x="4304" y="15232"/>
                    <a:pt x="5524" y="14104"/>
                    <a:pt x="5619" y="12644"/>
                  </a:cubicBezTo>
                  <a:lnTo>
                    <a:pt x="6237" y="2944"/>
                  </a:lnTo>
                  <a:cubicBezTo>
                    <a:pt x="6273" y="2354"/>
                    <a:pt x="6124" y="1797"/>
                    <a:pt x="5833" y="1325"/>
                  </a:cubicBezTo>
                  <a:cubicBezTo>
                    <a:pt x="5752" y="1190"/>
                    <a:pt x="5656" y="1061"/>
                    <a:pt x="5551" y="942"/>
                  </a:cubicBezTo>
                  <a:cubicBezTo>
                    <a:pt x="5083" y="409"/>
                    <a:pt x="4411" y="57"/>
                    <a:pt x="3655" y="5"/>
                  </a:cubicBezTo>
                  <a:cubicBezTo>
                    <a:pt x="3587" y="3"/>
                    <a:pt x="3522" y="1"/>
                    <a:pt x="3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g39a06bf1325_0_559"/>
            <p:cNvSpPr/>
            <p:nvPr/>
          </p:nvSpPr>
          <p:spPr>
            <a:xfrm>
              <a:off x="6546092" y="2185853"/>
              <a:ext cx="280337" cy="587771"/>
            </a:xfrm>
            <a:custGeom>
              <a:rect b="b" l="l" r="r" t="t"/>
              <a:pathLst>
                <a:path extrusionOk="0" h="12993" w="6197">
                  <a:moveTo>
                    <a:pt x="3137" y="1"/>
                  </a:moveTo>
                  <a:cubicBezTo>
                    <a:pt x="3005" y="1"/>
                    <a:pt x="2871" y="10"/>
                    <a:pt x="2736" y="28"/>
                  </a:cubicBezTo>
                  <a:cubicBezTo>
                    <a:pt x="1128" y="249"/>
                    <a:pt x="1" y="1732"/>
                    <a:pt x="218" y="3340"/>
                  </a:cubicBezTo>
                  <a:cubicBezTo>
                    <a:pt x="282" y="3794"/>
                    <a:pt x="445" y="4209"/>
                    <a:pt x="683" y="4568"/>
                  </a:cubicBezTo>
                  <a:lnTo>
                    <a:pt x="673" y="4572"/>
                  </a:lnTo>
                  <a:lnTo>
                    <a:pt x="4598" y="12993"/>
                  </a:lnTo>
                  <a:lnTo>
                    <a:pt x="6197" y="12776"/>
                  </a:lnTo>
                  <a:lnTo>
                    <a:pt x="6061" y="3235"/>
                  </a:lnTo>
                  <a:cubicBezTo>
                    <a:pt x="6081" y="3011"/>
                    <a:pt x="6081" y="2781"/>
                    <a:pt x="6051" y="2546"/>
                  </a:cubicBezTo>
                  <a:cubicBezTo>
                    <a:pt x="5849" y="1072"/>
                    <a:pt x="4587" y="1"/>
                    <a:pt x="3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g39a06bf1325_0_559"/>
            <p:cNvSpPr/>
            <p:nvPr/>
          </p:nvSpPr>
          <p:spPr>
            <a:xfrm>
              <a:off x="6714062" y="2637377"/>
              <a:ext cx="112370" cy="136255"/>
            </a:xfrm>
            <a:custGeom>
              <a:rect b="b" l="l" r="r" t="t"/>
              <a:pathLst>
                <a:path extrusionOk="0" h="3012" w="2484">
                  <a:moveTo>
                    <a:pt x="1773" y="0"/>
                  </a:moveTo>
                  <a:cubicBezTo>
                    <a:pt x="1301" y="0"/>
                    <a:pt x="843" y="203"/>
                    <a:pt x="420" y="623"/>
                  </a:cubicBezTo>
                  <a:cubicBezTo>
                    <a:pt x="268" y="776"/>
                    <a:pt x="129" y="939"/>
                    <a:pt x="0" y="1109"/>
                  </a:cubicBezTo>
                  <a:lnTo>
                    <a:pt x="885" y="3012"/>
                  </a:lnTo>
                  <a:lnTo>
                    <a:pt x="2484" y="2795"/>
                  </a:lnTo>
                  <a:lnTo>
                    <a:pt x="2446" y="210"/>
                  </a:lnTo>
                  <a:cubicBezTo>
                    <a:pt x="2341" y="149"/>
                    <a:pt x="2229" y="91"/>
                    <a:pt x="2121" y="36"/>
                  </a:cubicBezTo>
                  <a:cubicBezTo>
                    <a:pt x="2004" y="12"/>
                    <a:pt x="1888" y="0"/>
                    <a:pt x="17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g39a06bf1325_0_559"/>
            <p:cNvSpPr/>
            <p:nvPr/>
          </p:nvSpPr>
          <p:spPr>
            <a:xfrm>
              <a:off x="6759301" y="2751061"/>
              <a:ext cx="168600" cy="265861"/>
            </a:xfrm>
            <a:custGeom>
              <a:rect b="b" l="l" r="r" t="t"/>
              <a:pathLst>
                <a:path extrusionOk="0" h="5877" w="3727">
                  <a:moveTo>
                    <a:pt x="1219" y="0"/>
                  </a:moveTo>
                  <a:lnTo>
                    <a:pt x="1" y="431"/>
                  </a:lnTo>
                  <a:lnTo>
                    <a:pt x="859" y="4157"/>
                  </a:lnTo>
                  <a:lnTo>
                    <a:pt x="2437" y="5876"/>
                  </a:lnTo>
                  <a:lnTo>
                    <a:pt x="3296" y="5517"/>
                  </a:lnTo>
                  <a:lnTo>
                    <a:pt x="2220" y="3441"/>
                  </a:lnTo>
                  <a:lnTo>
                    <a:pt x="2006" y="1507"/>
                  </a:lnTo>
                  <a:lnTo>
                    <a:pt x="2722" y="2294"/>
                  </a:lnTo>
                  <a:lnTo>
                    <a:pt x="3224" y="3726"/>
                  </a:lnTo>
                  <a:lnTo>
                    <a:pt x="3726" y="3654"/>
                  </a:lnTo>
                  <a:lnTo>
                    <a:pt x="3081" y="1507"/>
                  </a:lnTo>
                  <a:lnTo>
                    <a:pt x="1219" y="0"/>
                  </a:lnTo>
                  <a:close/>
                </a:path>
              </a:pathLst>
            </a:custGeom>
            <a:solidFill>
              <a:srgbClr val="EDD6A2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g39a06bf1325_0_559"/>
            <p:cNvSpPr/>
            <p:nvPr/>
          </p:nvSpPr>
          <p:spPr>
            <a:xfrm>
              <a:off x="6864435" y="1580383"/>
              <a:ext cx="512405" cy="111284"/>
            </a:xfrm>
            <a:custGeom>
              <a:rect b="b" l="l" r="r" t="t"/>
              <a:pathLst>
                <a:path extrusionOk="0" h="2460" w="11327">
                  <a:moveTo>
                    <a:pt x="3045" y="1"/>
                  </a:moveTo>
                  <a:cubicBezTo>
                    <a:pt x="2848" y="261"/>
                    <a:pt x="2627" y="505"/>
                    <a:pt x="2393" y="737"/>
                  </a:cubicBezTo>
                  <a:cubicBezTo>
                    <a:pt x="2271" y="852"/>
                    <a:pt x="2145" y="967"/>
                    <a:pt x="2020" y="1080"/>
                  </a:cubicBezTo>
                  <a:cubicBezTo>
                    <a:pt x="1769" y="1296"/>
                    <a:pt x="1507" y="1497"/>
                    <a:pt x="1246" y="1683"/>
                  </a:cubicBezTo>
                  <a:cubicBezTo>
                    <a:pt x="1226" y="1694"/>
                    <a:pt x="1209" y="1707"/>
                    <a:pt x="1188" y="1720"/>
                  </a:cubicBezTo>
                  <a:cubicBezTo>
                    <a:pt x="1083" y="1795"/>
                    <a:pt x="978" y="1863"/>
                    <a:pt x="873" y="1931"/>
                  </a:cubicBezTo>
                  <a:cubicBezTo>
                    <a:pt x="842" y="1951"/>
                    <a:pt x="815" y="1968"/>
                    <a:pt x="785" y="1988"/>
                  </a:cubicBezTo>
                  <a:cubicBezTo>
                    <a:pt x="679" y="2053"/>
                    <a:pt x="577" y="2118"/>
                    <a:pt x="472" y="2175"/>
                  </a:cubicBezTo>
                  <a:cubicBezTo>
                    <a:pt x="455" y="2185"/>
                    <a:pt x="435" y="2199"/>
                    <a:pt x="415" y="2209"/>
                  </a:cubicBezTo>
                  <a:cubicBezTo>
                    <a:pt x="297" y="2281"/>
                    <a:pt x="174" y="2348"/>
                    <a:pt x="55" y="2409"/>
                  </a:cubicBezTo>
                  <a:cubicBezTo>
                    <a:pt x="35" y="2419"/>
                    <a:pt x="18" y="2430"/>
                    <a:pt x="1" y="2436"/>
                  </a:cubicBezTo>
                  <a:lnTo>
                    <a:pt x="1" y="2460"/>
                  </a:lnTo>
                  <a:lnTo>
                    <a:pt x="11326" y="2460"/>
                  </a:lnTo>
                  <a:cubicBezTo>
                    <a:pt x="11123" y="2399"/>
                    <a:pt x="10926" y="2328"/>
                    <a:pt x="10729" y="2246"/>
                  </a:cubicBezTo>
                  <a:cubicBezTo>
                    <a:pt x="9735" y="1839"/>
                    <a:pt x="8626" y="1025"/>
                    <a:pt x="79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g39a06bf1325_0_559"/>
            <p:cNvSpPr/>
            <p:nvPr/>
          </p:nvSpPr>
          <p:spPr>
            <a:xfrm>
              <a:off x="6851135" y="1644396"/>
              <a:ext cx="545021" cy="281965"/>
            </a:xfrm>
            <a:custGeom>
              <a:rect b="b" l="l" r="r" t="t"/>
              <a:pathLst>
                <a:path extrusionOk="0" h="6233" w="12048">
                  <a:moveTo>
                    <a:pt x="1" y="1164"/>
                  </a:moveTo>
                  <a:cubicBezTo>
                    <a:pt x="1" y="1164"/>
                    <a:pt x="0" y="1164"/>
                    <a:pt x="0" y="1164"/>
                  </a:cubicBezTo>
                  <a:cubicBezTo>
                    <a:pt x="0" y="1164"/>
                    <a:pt x="1" y="1164"/>
                    <a:pt x="1" y="1164"/>
                  </a:cubicBezTo>
                  <a:close/>
                  <a:moveTo>
                    <a:pt x="1944" y="0"/>
                  </a:moveTo>
                  <a:cubicBezTo>
                    <a:pt x="1808" y="102"/>
                    <a:pt x="1673" y="200"/>
                    <a:pt x="1537" y="292"/>
                  </a:cubicBezTo>
                  <a:cubicBezTo>
                    <a:pt x="1516" y="305"/>
                    <a:pt x="1496" y="319"/>
                    <a:pt x="1479" y="332"/>
                  </a:cubicBezTo>
                  <a:cubicBezTo>
                    <a:pt x="1374" y="401"/>
                    <a:pt x="1269" y="468"/>
                    <a:pt x="1164" y="536"/>
                  </a:cubicBezTo>
                  <a:cubicBezTo>
                    <a:pt x="1133" y="553"/>
                    <a:pt x="1106" y="570"/>
                    <a:pt x="1079" y="587"/>
                  </a:cubicBezTo>
                  <a:cubicBezTo>
                    <a:pt x="973" y="652"/>
                    <a:pt x="868" y="713"/>
                    <a:pt x="766" y="770"/>
                  </a:cubicBezTo>
                  <a:cubicBezTo>
                    <a:pt x="746" y="780"/>
                    <a:pt x="729" y="794"/>
                    <a:pt x="709" y="805"/>
                  </a:cubicBezTo>
                  <a:cubicBezTo>
                    <a:pt x="586" y="872"/>
                    <a:pt x="468" y="937"/>
                    <a:pt x="349" y="994"/>
                  </a:cubicBezTo>
                  <a:cubicBezTo>
                    <a:pt x="329" y="1004"/>
                    <a:pt x="312" y="1015"/>
                    <a:pt x="295" y="1024"/>
                  </a:cubicBezTo>
                  <a:lnTo>
                    <a:pt x="292" y="1024"/>
                  </a:lnTo>
                  <a:cubicBezTo>
                    <a:pt x="196" y="1073"/>
                    <a:pt x="105" y="1116"/>
                    <a:pt x="13" y="1157"/>
                  </a:cubicBezTo>
                  <a:cubicBezTo>
                    <a:pt x="10" y="1160"/>
                    <a:pt x="5" y="1163"/>
                    <a:pt x="1" y="1164"/>
                  </a:cubicBezTo>
                  <a:lnTo>
                    <a:pt x="1" y="1164"/>
                  </a:lnTo>
                  <a:cubicBezTo>
                    <a:pt x="123" y="1154"/>
                    <a:pt x="248" y="1147"/>
                    <a:pt x="376" y="1140"/>
                  </a:cubicBezTo>
                  <a:cubicBezTo>
                    <a:pt x="439" y="1138"/>
                    <a:pt x="501" y="1137"/>
                    <a:pt x="563" y="1137"/>
                  </a:cubicBezTo>
                  <a:cubicBezTo>
                    <a:pt x="3528" y="1137"/>
                    <a:pt x="5998" y="3352"/>
                    <a:pt x="6297" y="6233"/>
                  </a:cubicBezTo>
                  <a:lnTo>
                    <a:pt x="6382" y="6230"/>
                  </a:lnTo>
                  <a:cubicBezTo>
                    <a:pt x="6721" y="3495"/>
                    <a:pt x="9039" y="1337"/>
                    <a:pt x="11919" y="1245"/>
                  </a:cubicBezTo>
                  <a:cubicBezTo>
                    <a:pt x="11941" y="1244"/>
                    <a:pt x="11963" y="1243"/>
                    <a:pt x="11985" y="1243"/>
                  </a:cubicBezTo>
                  <a:cubicBezTo>
                    <a:pt x="12006" y="1243"/>
                    <a:pt x="12027" y="1244"/>
                    <a:pt x="12048" y="1245"/>
                  </a:cubicBezTo>
                  <a:cubicBezTo>
                    <a:pt x="12041" y="1218"/>
                    <a:pt x="12035" y="1191"/>
                    <a:pt x="12024" y="1164"/>
                  </a:cubicBezTo>
                  <a:cubicBezTo>
                    <a:pt x="11872" y="1130"/>
                    <a:pt x="11726" y="1090"/>
                    <a:pt x="11580" y="1045"/>
                  </a:cubicBezTo>
                  <a:cubicBezTo>
                    <a:pt x="11380" y="984"/>
                    <a:pt x="11183" y="916"/>
                    <a:pt x="10986" y="838"/>
                  </a:cubicBezTo>
                  <a:cubicBezTo>
                    <a:pt x="10501" y="645"/>
                    <a:pt x="9988" y="357"/>
                    <a:pt x="9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g39a06bf1325_0_559"/>
            <p:cNvSpPr/>
            <p:nvPr/>
          </p:nvSpPr>
          <p:spPr>
            <a:xfrm>
              <a:off x="7030098" y="1669141"/>
              <a:ext cx="208319" cy="257220"/>
            </a:xfrm>
            <a:custGeom>
              <a:rect b="b" l="l" r="r" t="t"/>
              <a:pathLst>
                <a:path extrusionOk="0" h="5686" w="4605">
                  <a:moveTo>
                    <a:pt x="2092" y="0"/>
                  </a:moveTo>
                  <a:cubicBezTo>
                    <a:pt x="1836" y="0"/>
                    <a:pt x="1632" y="162"/>
                    <a:pt x="1445" y="346"/>
                  </a:cubicBezTo>
                  <a:cubicBezTo>
                    <a:pt x="1096" y="685"/>
                    <a:pt x="841" y="1126"/>
                    <a:pt x="445" y="1418"/>
                  </a:cubicBezTo>
                  <a:cubicBezTo>
                    <a:pt x="305" y="1520"/>
                    <a:pt x="156" y="1617"/>
                    <a:pt x="0" y="1706"/>
                  </a:cubicBezTo>
                  <a:cubicBezTo>
                    <a:pt x="1283" y="2629"/>
                    <a:pt x="2168" y="4051"/>
                    <a:pt x="2341" y="5686"/>
                  </a:cubicBezTo>
                  <a:lnTo>
                    <a:pt x="2426" y="5683"/>
                  </a:lnTo>
                  <a:cubicBezTo>
                    <a:pt x="2616" y="4170"/>
                    <a:pt x="3427" y="2832"/>
                    <a:pt x="4604" y="1923"/>
                  </a:cubicBezTo>
                  <a:cubicBezTo>
                    <a:pt x="4513" y="1879"/>
                    <a:pt x="4421" y="1832"/>
                    <a:pt x="4333" y="1777"/>
                  </a:cubicBezTo>
                  <a:cubicBezTo>
                    <a:pt x="3824" y="1482"/>
                    <a:pt x="3393" y="1116"/>
                    <a:pt x="3019" y="671"/>
                  </a:cubicBezTo>
                  <a:cubicBezTo>
                    <a:pt x="2823" y="441"/>
                    <a:pt x="2595" y="122"/>
                    <a:pt x="2283" y="30"/>
                  </a:cubicBezTo>
                  <a:cubicBezTo>
                    <a:pt x="2216" y="9"/>
                    <a:pt x="2152" y="0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g39a06bf1325_0_559"/>
            <p:cNvSpPr/>
            <p:nvPr/>
          </p:nvSpPr>
          <p:spPr>
            <a:xfrm>
              <a:off x="7118177" y="1694112"/>
              <a:ext cx="30762" cy="242880"/>
            </a:xfrm>
            <a:custGeom>
              <a:rect b="b" l="l" r="r" t="t"/>
              <a:pathLst>
                <a:path extrusionOk="0" h="5369" w="680">
                  <a:moveTo>
                    <a:pt x="340" y="0"/>
                  </a:moveTo>
                  <a:cubicBezTo>
                    <a:pt x="153" y="0"/>
                    <a:pt x="1" y="153"/>
                    <a:pt x="1" y="340"/>
                  </a:cubicBezTo>
                  <a:lnTo>
                    <a:pt x="1" y="5029"/>
                  </a:lnTo>
                  <a:cubicBezTo>
                    <a:pt x="1" y="5215"/>
                    <a:pt x="153" y="5368"/>
                    <a:pt x="340" y="5368"/>
                  </a:cubicBezTo>
                  <a:cubicBezTo>
                    <a:pt x="526" y="5368"/>
                    <a:pt x="679" y="5215"/>
                    <a:pt x="679" y="5029"/>
                  </a:cubicBezTo>
                  <a:lnTo>
                    <a:pt x="679" y="340"/>
                  </a:lnTo>
                  <a:cubicBezTo>
                    <a:pt x="679" y="153"/>
                    <a:pt x="526" y="0"/>
                    <a:pt x="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g39a06bf1325_0_559"/>
            <p:cNvSpPr/>
            <p:nvPr/>
          </p:nvSpPr>
          <p:spPr>
            <a:xfrm>
              <a:off x="7097730" y="1658329"/>
              <a:ext cx="66544" cy="63921"/>
            </a:xfrm>
            <a:custGeom>
              <a:rect b="b" l="l" r="r" t="t"/>
              <a:pathLst>
                <a:path extrusionOk="0" h="1413" w="1471">
                  <a:moveTo>
                    <a:pt x="59" y="1"/>
                  </a:moveTo>
                  <a:cubicBezTo>
                    <a:pt x="29" y="1"/>
                    <a:pt x="1" y="28"/>
                    <a:pt x="1" y="62"/>
                  </a:cubicBezTo>
                  <a:lnTo>
                    <a:pt x="1" y="1355"/>
                  </a:lnTo>
                  <a:cubicBezTo>
                    <a:pt x="1" y="1388"/>
                    <a:pt x="29" y="1413"/>
                    <a:pt x="59" y="1413"/>
                  </a:cubicBezTo>
                  <a:lnTo>
                    <a:pt x="1410" y="1413"/>
                  </a:lnTo>
                  <a:cubicBezTo>
                    <a:pt x="1443" y="1413"/>
                    <a:pt x="1471" y="1388"/>
                    <a:pt x="1471" y="1355"/>
                  </a:cubicBezTo>
                  <a:lnTo>
                    <a:pt x="1471" y="62"/>
                  </a:lnTo>
                  <a:cubicBezTo>
                    <a:pt x="1471" y="28"/>
                    <a:pt x="1443" y="1"/>
                    <a:pt x="14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g39a06bf1325_0_559"/>
            <p:cNvSpPr/>
            <p:nvPr/>
          </p:nvSpPr>
          <p:spPr>
            <a:xfrm>
              <a:off x="6839599" y="1931840"/>
              <a:ext cx="214742" cy="25559"/>
            </a:xfrm>
            <a:custGeom>
              <a:rect b="b" l="l" r="r" t="t"/>
              <a:pathLst>
                <a:path extrusionOk="0" h="565" w="4747">
                  <a:moveTo>
                    <a:pt x="285" y="1"/>
                  </a:moveTo>
                  <a:cubicBezTo>
                    <a:pt x="129" y="1"/>
                    <a:pt x="0" y="126"/>
                    <a:pt x="0" y="283"/>
                  </a:cubicBezTo>
                  <a:cubicBezTo>
                    <a:pt x="0" y="439"/>
                    <a:pt x="129" y="564"/>
                    <a:pt x="285" y="564"/>
                  </a:cubicBezTo>
                  <a:lnTo>
                    <a:pt x="4465" y="564"/>
                  </a:lnTo>
                  <a:cubicBezTo>
                    <a:pt x="4618" y="564"/>
                    <a:pt x="4747" y="439"/>
                    <a:pt x="4747" y="283"/>
                  </a:cubicBezTo>
                  <a:cubicBezTo>
                    <a:pt x="4747" y="126"/>
                    <a:pt x="4618" y="1"/>
                    <a:pt x="4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g39a06bf1325_0_559"/>
            <p:cNvSpPr/>
            <p:nvPr/>
          </p:nvSpPr>
          <p:spPr>
            <a:xfrm>
              <a:off x="6875337" y="1814311"/>
              <a:ext cx="166293" cy="120060"/>
            </a:xfrm>
            <a:custGeom>
              <a:rect b="b" l="l" r="r" t="t"/>
              <a:pathLst>
                <a:path extrusionOk="0" h="2654" w="3676">
                  <a:moveTo>
                    <a:pt x="737" y="0"/>
                  </a:moveTo>
                  <a:lnTo>
                    <a:pt x="1" y="2653"/>
                  </a:lnTo>
                  <a:lnTo>
                    <a:pt x="3675" y="2599"/>
                  </a:lnTo>
                  <a:lnTo>
                    <a:pt x="2770" y="1354"/>
                  </a:lnTo>
                  <a:lnTo>
                    <a:pt x="2430" y="209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g39a06bf1325_0_559"/>
            <p:cNvSpPr/>
            <p:nvPr/>
          </p:nvSpPr>
          <p:spPr>
            <a:xfrm>
              <a:off x="7153916" y="2248644"/>
              <a:ext cx="46097" cy="46097"/>
            </a:xfrm>
            <a:custGeom>
              <a:rect b="b" l="l" r="r" t="t"/>
              <a:pathLst>
                <a:path extrusionOk="0" h="1019" w="1019">
                  <a:moveTo>
                    <a:pt x="510" y="1"/>
                  </a:moveTo>
                  <a:cubicBezTo>
                    <a:pt x="232" y="1"/>
                    <a:pt x="1" y="232"/>
                    <a:pt x="1" y="510"/>
                  </a:cubicBezTo>
                  <a:cubicBezTo>
                    <a:pt x="1" y="788"/>
                    <a:pt x="232" y="1019"/>
                    <a:pt x="510" y="1019"/>
                  </a:cubicBezTo>
                  <a:cubicBezTo>
                    <a:pt x="788" y="1019"/>
                    <a:pt x="1019" y="788"/>
                    <a:pt x="1019" y="510"/>
                  </a:cubicBezTo>
                  <a:cubicBezTo>
                    <a:pt x="1019" y="232"/>
                    <a:pt x="788" y="1"/>
                    <a:pt x="5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g39a06bf1325_0_559"/>
            <p:cNvSpPr/>
            <p:nvPr/>
          </p:nvSpPr>
          <p:spPr>
            <a:xfrm>
              <a:off x="7153916" y="2368887"/>
              <a:ext cx="46097" cy="45916"/>
            </a:xfrm>
            <a:custGeom>
              <a:rect b="b" l="l" r="r" t="t"/>
              <a:pathLst>
                <a:path extrusionOk="0" h="1015" w="1019">
                  <a:moveTo>
                    <a:pt x="510" y="0"/>
                  </a:moveTo>
                  <a:cubicBezTo>
                    <a:pt x="232" y="0"/>
                    <a:pt x="1" y="227"/>
                    <a:pt x="1" y="509"/>
                  </a:cubicBezTo>
                  <a:cubicBezTo>
                    <a:pt x="1" y="787"/>
                    <a:pt x="232" y="1015"/>
                    <a:pt x="510" y="1015"/>
                  </a:cubicBezTo>
                  <a:cubicBezTo>
                    <a:pt x="788" y="1015"/>
                    <a:pt x="1019" y="787"/>
                    <a:pt x="1019" y="509"/>
                  </a:cubicBezTo>
                  <a:cubicBezTo>
                    <a:pt x="1019" y="227"/>
                    <a:pt x="788" y="0"/>
                    <a:pt x="5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g39a06bf1325_0_559"/>
            <p:cNvSpPr/>
            <p:nvPr/>
          </p:nvSpPr>
          <p:spPr>
            <a:xfrm>
              <a:off x="7049279" y="2243622"/>
              <a:ext cx="45916" cy="46097"/>
            </a:xfrm>
            <a:custGeom>
              <a:rect b="b" l="l" r="r" t="t"/>
              <a:pathLst>
                <a:path extrusionOk="0" h="1019" w="1015">
                  <a:moveTo>
                    <a:pt x="506" y="0"/>
                  </a:moveTo>
                  <a:cubicBezTo>
                    <a:pt x="227" y="0"/>
                    <a:pt x="0" y="228"/>
                    <a:pt x="0" y="509"/>
                  </a:cubicBezTo>
                  <a:cubicBezTo>
                    <a:pt x="0" y="787"/>
                    <a:pt x="227" y="1018"/>
                    <a:pt x="506" y="1018"/>
                  </a:cubicBezTo>
                  <a:cubicBezTo>
                    <a:pt x="787" y="1018"/>
                    <a:pt x="1015" y="787"/>
                    <a:pt x="1015" y="509"/>
                  </a:cubicBezTo>
                  <a:cubicBezTo>
                    <a:pt x="1015" y="228"/>
                    <a:pt x="787" y="0"/>
                    <a:pt x="5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g39a06bf1325_0_559"/>
            <p:cNvSpPr/>
            <p:nvPr/>
          </p:nvSpPr>
          <p:spPr>
            <a:xfrm>
              <a:off x="7049279" y="2373909"/>
              <a:ext cx="45916" cy="46097"/>
            </a:xfrm>
            <a:custGeom>
              <a:rect b="b" l="l" r="r" t="t"/>
              <a:pathLst>
                <a:path extrusionOk="0" h="1019" w="1015">
                  <a:moveTo>
                    <a:pt x="506" y="1"/>
                  </a:moveTo>
                  <a:cubicBezTo>
                    <a:pt x="227" y="1"/>
                    <a:pt x="0" y="228"/>
                    <a:pt x="0" y="510"/>
                  </a:cubicBezTo>
                  <a:cubicBezTo>
                    <a:pt x="0" y="788"/>
                    <a:pt x="227" y="1018"/>
                    <a:pt x="506" y="1018"/>
                  </a:cubicBezTo>
                  <a:cubicBezTo>
                    <a:pt x="787" y="1018"/>
                    <a:pt x="1015" y="788"/>
                    <a:pt x="1015" y="510"/>
                  </a:cubicBezTo>
                  <a:cubicBezTo>
                    <a:pt x="1015" y="228"/>
                    <a:pt x="787" y="1"/>
                    <a:pt x="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g39a06bf1325_0_559"/>
            <p:cNvSpPr/>
            <p:nvPr/>
          </p:nvSpPr>
          <p:spPr>
            <a:xfrm>
              <a:off x="7243443" y="1811687"/>
              <a:ext cx="107303" cy="23071"/>
            </a:xfrm>
            <a:custGeom>
              <a:rect b="b" l="l" r="r" t="t"/>
              <a:pathLst>
                <a:path extrusionOk="0" h="510" w="2372">
                  <a:moveTo>
                    <a:pt x="255" y="1"/>
                  </a:moveTo>
                  <a:cubicBezTo>
                    <a:pt x="115" y="1"/>
                    <a:pt x="0" y="115"/>
                    <a:pt x="0" y="255"/>
                  </a:cubicBezTo>
                  <a:cubicBezTo>
                    <a:pt x="0" y="394"/>
                    <a:pt x="115" y="510"/>
                    <a:pt x="255" y="510"/>
                  </a:cubicBezTo>
                  <a:lnTo>
                    <a:pt x="2118" y="510"/>
                  </a:lnTo>
                  <a:cubicBezTo>
                    <a:pt x="2256" y="510"/>
                    <a:pt x="2372" y="394"/>
                    <a:pt x="2372" y="255"/>
                  </a:cubicBezTo>
                  <a:cubicBezTo>
                    <a:pt x="2372" y="115"/>
                    <a:pt x="2256" y="1"/>
                    <a:pt x="2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g39a06bf1325_0_559"/>
            <p:cNvSpPr/>
            <p:nvPr/>
          </p:nvSpPr>
          <p:spPr>
            <a:xfrm>
              <a:off x="7013224" y="1390654"/>
              <a:ext cx="41121" cy="69756"/>
            </a:xfrm>
            <a:custGeom>
              <a:rect b="b" l="l" r="r" t="t"/>
              <a:pathLst>
                <a:path extrusionOk="0" h="1542" w="909">
                  <a:moveTo>
                    <a:pt x="451" y="1"/>
                  </a:moveTo>
                  <a:cubicBezTo>
                    <a:pt x="446" y="1"/>
                    <a:pt x="442" y="1"/>
                    <a:pt x="437" y="1"/>
                  </a:cubicBezTo>
                  <a:cubicBezTo>
                    <a:pt x="196" y="4"/>
                    <a:pt x="0" y="208"/>
                    <a:pt x="7" y="452"/>
                  </a:cubicBezTo>
                  <a:lnTo>
                    <a:pt x="20" y="1110"/>
                  </a:lnTo>
                  <a:cubicBezTo>
                    <a:pt x="24" y="1347"/>
                    <a:pt x="220" y="1541"/>
                    <a:pt x="458" y="1541"/>
                  </a:cubicBezTo>
                  <a:cubicBezTo>
                    <a:pt x="463" y="1541"/>
                    <a:pt x="467" y="1541"/>
                    <a:pt x="472" y="1541"/>
                  </a:cubicBezTo>
                  <a:cubicBezTo>
                    <a:pt x="713" y="1538"/>
                    <a:pt x="909" y="1334"/>
                    <a:pt x="902" y="1090"/>
                  </a:cubicBezTo>
                  <a:lnTo>
                    <a:pt x="888" y="432"/>
                  </a:lnTo>
                  <a:cubicBezTo>
                    <a:pt x="885" y="195"/>
                    <a:pt x="689" y="1"/>
                    <a:pt x="451" y="1"/>
                  </a:cubicBezTo>
                  <a:close/>
                </a:path>
              </a:pathLst>
            </a:custGeom>
            <a:solidFill>
              <a:srgbClr val="E0A55F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g39a06bf1325_0_559"/>
            <p:cNvSpPr/>
            <p:nvPr/>
          </p:nvSpPr>
          <p:spPr>
            <a:xfrm>
              <a:off x="7163778" y="1385270"/>
              <a:ext cx="41166" cy="69937"/>
            </a:xfrm>
            <a:custGeom>
              <a:rect b="b" l="l" r="r" t="t"/>
              <a:pathLst>
                <a:path extrusionOk="0" h="1546" w="910">
                  <a:moveTo>
                    <a:pt x="502" y="1"/>
                  </a:moveTo>
                  <a:cubicBezTo>
                    <a:pt x="498" y="1"/>
                    <a:pt x="493" y="1"/>
                    <a:pt x="489" y="1"/>
                  </a:cubicBezTo>
                  <a:lnTo>
                    <a:pt x="390" y="1"/>
                  </a:lnTo>
                  <a:cubicBezTo>
                    <a:pt x="174" y="8"/>
                    <a:pt x="0" y="188"/>
                    <a:pt x="3" y="401"/>
                  </a:cubicBezTo>
                  <a:lnTo>
                    <a:pt x="20" y="1158"/>
                  </a:lnTo>
                  <a:cubicBezTo>
                    <a:pt x="24" y="1373"/>
                    <a:pt x="200" y="1545"/>
                    <a:pt x="415" y="1545"/>
                  </a:cubicBezTo>
                  <a:cubicBezTo>
                    <a:pt x="417" y="1545"/>
                    <a:pt x="419" y="1545"/>
                    <a:pt x="421" y="1545"/>
                  </a:cubicBezTo>
                  <a:lnTo>
                    <a:pt x="520" y="1541"/>
                  </a:lnTo>
                  <a:cubicBezTo>
                    <a:pt x="736" y="1538"/>
                    <a:pt x="910" y="1358"/>
                    <a:pt x="902" y="1141"/>
                  </a:cubicBezTo>
                  <a:lnTo>
                    <a:pt x="889" y="385"/>
                  </a:lnTo>
                  <a:cubicBezTo>
                    <a:pt x="886" y="172"/>
                    <a:pt x="713" y="1"/>
                    <a:pt x="502" y="1"/>
                  </a:cubicBezTo>
                  <a:close/>
                </a:path>
              </a:pathLst>
            </a:custGeom>
            <a:solidFill>
              <a:srgbClr val="E0A55F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g39a06bf1325_0_559"/>
            <p:cNvSpPr/>
            <p:nvPr/>
          </p:nvSpPr>
          <p:spPr>
            <a:xfrm>
              <a:off x="7044529" y="1256205"/>
              <a:ext cx="143493" cy="281875"/>
            </a:xfrm>
            <a:custGeom>
              <a:rect b="b" l="l" r="r" t="t"/>
              <a:pathLst>
                <a:path extrusionOk="0" h="6231" w="3172">
                  <a:moveTo>
                    <a:pt x="1554" y="0"/>
                  </a:moveTo>
                  <a:cubicBezTo>
                    <a:pt x="1544" y="0"/>
                    <a:pt x="1533" y="1"/>
                    <a:pt x="1523" y="1"/>
                  </a:cubicBezTo>
                  <a:cubicBezTo>
                    <a:pt x="679" y="17"/>
                    <a:pt x="0" y="723"/>
                    <a:pt x="17" y="1568"/>
                  </a:cubicBezTo>
                  <a:lnTo>
                    <a:pt x="82" y="4727"/>
                  </a:lnTo>
                  <a:cubicBezTo>
                    <a:pt x="98" y="5559"/>
                    <a:pt x="783" y="6231"/>
                    <a:pt x="1612" y="6231"/>
                  </a:cubicBezTo>
                  <a:cubicBezTo>
                    <a:pt x="1624" y="6231"/>
                    <a:pt x="1637" y="6230"/>
                    <a:pt x="1649" y="6230"/>
                  </a:cubicBezTo>
                  <a:cubicBezTo>
                    <a:pt x="2494" y="6213"/>
                    <a:pt x="3172" y="5510"/>
                    <a:pt x="3152" y="4666"/>
                  </a:cubicBezTo>
                  <a:lnTo>
                    <a:pt x="3090" y="1507"/>
                  </a:lnTo>
                  <a:cubicBezTo>
                    <a:pt x="3070" y="672"/>
                    <a:pt x="2385" y="0"/>
                    <a:pt x="1554" y="0"/>
                  </a:cubicBezTo>
                  <a:close/>
                </a:path>
              </a:pathLst>
            </a:custGeom>
            <a:solidFill>
              <a:srgbClr val="EDD6A2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g39a06bf1325_0_559"/>
            <p:cNvSpPr/>
            <p:nvPr/>
          </p:nvSpPr>
          <p:spPr>
            <a:xfrm>
              <a:off x="7041951" y="1255301"/>
              <a:ext cx="141186" cy="150279"/>
            </a:xfrm>
            <a:custGeom>
              <a:rect b="b" l="l" r="r" t="t"/>
              <a:pathLst>
                <a:path extrusionOk="0" h="3322" w="3121">
                  <a:moveTo>
                    <a:pt x="1603" y="0"/>
                  </a:moveTo>
                  <a:cubicBezTo>
                    <a:pt x="1593" y="0"/>
                    <a:pt x="1583" y="0"/>
                    <a:pt x="1573" y="0"/>
                  </a:cubicBezTo>
                  <a:cubicBezTo>
                    <a:pt x="1204" y="10"/>
                    <a:pt x="837" y="159"/>
                    <a:pt x="569" y="414"/>
                  </a:cubicBezTo>
                  <a:cubicBezTo>
                    <a:pt x="352" y="621"/>
                    <a:pt x="179" y="889"/>
                    <a:pt x="122" y="1181"/>
                  </a:cubicBezTo>
                  <a:cubicBezTo>
                    <a:pt x="1" y="1799"/>
                    <a:pt x="99" y="3292"/>
                    <a:pt x="91" y="3322"/>
                  </a:cubicBezTo>
                  <a:lnTo>
                    <a:pt x="91" y="3322"/>
                  </a:lnTo>
                  <a:cubicBezTo>
                    <a:pt x="227" y="3111"/>
                    <a:pt x="284" y="2857"/>
                    <a:pt x="311" y="2606"/>
                  </a:cubicBezTo>
                  <a:cubicBezTo>
                    <a:pt x="335" y="2358"/>
                    <a:pt x="335" y="2104"/>
                    <a:pt x="363" y="1856"/>
                  </a:cubicBezTo>
                  <a:cubicBezTo>
                    <a:pt x="376" y="1710"/>
                    <a:pt x="420" y="1598"/>
                    <a:pt x="488" y="1513"/>
                  </a:cubicBezTo>
                  <a:cubicBezTo>
                    <a:pt x="611" y="1364"/>
                    <a:pt x="805" y="1321"/>
                    <a:pt x="995" y="1321"/>
                  </a:cubicBezTo>
                  <a:cubicBezTo>
                    <a:pt x="1077" y="1321"/>
                    <a:pt x="1159" y="1329"/>
                    <a:pt x="1234" y="1340"/>
                  </a:cubicBezTo>
                  <a:cubicBezTo>
                    <a:pt x="1519" y="1381"/>
                    <a:pt x="1788" y="1490"/>
                    <a:pt x="2073" y="1517"/>
                  </a:cubicBezTo>
                  <a:cubicBezTo>
                    <a:pt x="2112" y="1521"/>
                    <a:pt x="2154" y="1523"/>
                    <a:pt x="2197" y="1523"/>
                  </a:cubicBezTo>
                  <a:cubicBezTo>
                    <a:pt x="2523" y="1523"/>
                    <a:pt x="2930" y="1406"/>
                    <a:pt x="3104" y="1136"/>
                  </a:cubicBezTo>
                  <a:cubicBezTo>
                    <a:pt x="3121" y="1109"/>
                    <a:pt x="2989" y="821"/>
                    <a:pt x="2897" y="688"/>
                  </a:cubicBezTo>
                  <a:cubicBezTo>
                    <a:pt x="2805" y="553"/>
                    <a:pt x="2696" y="438"/>
                    <a:pt x="2564" y="339"/>
                  </a:cubicBezTo>
                  <a:cubicBezTo>
                    <a:pt x="2284" y="128"/>
                    <a:pt x="1958" y="0"/>
                    <a:pt x="1603" y="0"/>
                  </a:cubicBezTo>
                  <a:close/>
                  <a:moveTo>
                    <a:pt x="91" y="3322"/>
                  </a:moveTo>
                  <a:cubicBezTo>
                    <a:pt x="91" y="3322"/>
                    <a:pt x="91" y="3322"/>
                    <a:pt x="91" y="3322"/>
                  </a:cubicBezTo>
                  <a:cubicBezTo>
                    <a:pt x="91" y="3322"/>
                    <a:pt x="91" y="3322"/>
                    <a:pt x="91" y="3322"/>
                  </a:cubicBezTo>
                  <a:close/>
                </a:path>
              </a:pathLst>
            </a:custGeom>
            <a:solidFill>
              <a:srgbClr val="1C231D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g39a06bf1325_0_559"/>
            <p:cNvSpPr/>
            <p:nvPr/>
          </p:nvSpPr>
          <p:spPr>
            <a:xfrm>
              <a:off x="7052627" y="1227208"/>
              <a:ext cx="125263" cy="77809"/>
            </a:xfrm>
            <a:custGeom>
              <a:rect b="b" l="l" r="r" t="t"/>
              <a:pathLst>
                <a:path extrusionOk="0" h="1720" w="2769">
                  <a:moveTo>
                    <a:pt x="1439" y="0"/>
                  </a:moveTo>
                  <a:lnTo>
                    <a:pt x="1439" y="0"/>
                  </a:lnTo>
                  <a:cubicBezTo>
                    <a:pt x="1416" y="448"/>
                    <a:pt x="927" y="642"/>
                    <a:pt x="608" y="862"/>
                  </a:cubicBezTo>
                  <a:cubicBezTo>
                    <a:pt x="587" y="875"/>
                    <a:pt x="550" y="902"/>
                    <a:pt x="506" y="940"/>
                  </a:cubicBezTo>
                  <a:cubicBezTo>
                    <a:pt x="316" y="1090"/>
                    <a:pt x="0" y="1381"/>
                    <a:pt x="293" y="1459"/>
                  </a:cubicBezTo>
                  <a:cubicBezTo>
                    <a:pt x="605" y="1541"/>
                    <a:pt x="921" y="1608"/>
                    <a:pt x="1236" y="1656"/>
                  </a:cubicBezTo>
                  <a:cubicBezTo>
                    <a:pt x="1444" y="1687"/>
                    <a:pt x="1669" y="1719"/>
                    <a:pt x="1891" y="1719"/>
                  </a:cubicBezTo>
                  <a:cubicBezTo>
                    <a:pt x="2034" y="1719"/>
                    <a:pt x="2175" y="1706"/>
                    <a:pt x="2308" y="1669"/>
                  </a:cubicBezTo>
                  <a:cubicBezTo>
                    <a:pt x="2403" y="1646"/>
                    <a:pt x="2769" y="1486"/>
                    <a:pt x="2661" y="1309"/>
                  </a:cubicBezTo>
                  <a:cubicBezTo>
                    <a:pt x="2396" y="879"/>
                    <a:pt x="1823" y="689"/>
                    <a:pt x="1823" y="689"/>
                  </a:cubicBezTo>
                  <a:cubicBezTo>
                    <a:pt x="1414" y="506"/>
                    <a:pt x="1439" y="4"/>
                    <a:pt x="1439" y="0"/>
                  </a:cubicBezTo>
                  <a:close/>
                </a:path>
              </a:pathLst>
            </a:custGeom>
            <a:solidFill>
              <a:srgbClr val="323833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g39a06bf1325_0_559"/>
            <p:cNvSpPr/>
            <p:nvPr/>
          </p:nvSpPr>
          <p:spPr>
            <a:xfrm>
              <a:off x="7118150" y="1411425"/>
              <a:ext cx="17700" cy="777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129975" lIns="129975" spcFirstLastPara="1" rIns="129975" wrap="square" tIns="129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1"/>
                <a:buFont typeface="Arial"/>
                <a:buNone/>
              </a:pPr>
              <a:r>
                <a:t/>
              </a:r>
              <a:endParaRPr b="0" i="0" sz="19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3" name="Google Shape;1433;g39a06bf1325_0_559"/>
          <p:cNvGrpSpPr/>
          <p:nvPr/>
        </p:nvGrpSpPr>
        <p:grpSpPr>
          <a:xfrm>
            <a:off x="432089" y="2803655"/>
            <a:ext cx="1050345" cy="2840948"/>
            <a:chOff x="6810400" y="512025"/>
            <a:chExt cx="1613433" cy="4363976"/>
          </a:xfrm>
        </p:grpSpPr>
        <p:sp>
          <p:nvSpPr>
            <p:cNvPr id="1434" name="Google Shape;1434;g39a06bf1325_0_559"/>
            <p:cNvSpPr/>
            <p:nvPr/>
          </p:nvSpPr>
          <p:spPr>
            <a:xfrm>
              <a:off x="8227666" y="2847823"/>
              <a:ext cx="196167" cy="405451"/>
            </a:xfrm>
            <a:custGeom>
              <a:rect b="b" l="l" r="r" t="t"/>
              <a:pathLst>
                <a:path extrusionOk="0" h="6027" w="2916">
                  <a:moveTo>
                    <a:pt x="1368" y="1"/>
                  </a:moveTo>
                  <a:lnTo>
                    <a:pt x="4" y="1992"/>
                  </a:lnTo>
                  <a:lnTo>
                    <a:pt x="0" y="4256"/>
                  </a:lnTo>
                  <a:lnTo>
                    <a:pt x="506" y="4181"/>
                  </a:lnTo>
                  <a:lnTo>
                    <a:pt x="578" y="2651"/>
                  </a:lnTo>
                  <a:lnTo>
                    <a:pt x="1043" y="1683"/>
                  </a:lnTo>
                  <a:lnTo>
                    <a:pt x="1392" y="3614"/>
                  </a:lnTo>
                  <a:lnTo>
                    <a:pt x="957" y="5931"/>
                  </a:lnTo>
                  <a:lnTo>
                    <a:pt x="1890" y="6027"/>
                  </a:lnTo>
                  <a:lnTo>
                    <a:pt x="2916" y="3913"/>
                  </a:lnTo>
                  <a:lnTo>
                    <a:pt x="2667" y="65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rgbClr val="C99471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g39a06bf1325_0_559"/>
            <p:cNvSpPr/>
            <p:nvPr/>
          </p:nvSpPr>
          <p:spPr>
            <a:xfrm>
              <a:off x="7130142" y="2878303"/>
              <a:ext cx="252743" cy="398590"/>
            </a:xfrm>
            <a:custGeom>
              <a:rect b="b" l="l" r="r" t="t"/>
              <a:pathLst>
                <a:path extrusionOk="0" h="5925" w="3757">
                  <a:moveTo>
                    <a:pt x="1229" y="0"/>
                  </a:moveTo>
                  <a:lnTo>
                    <a:pt x="0" y="434"/>
                  </a:lnTo>
                  <a:lnTo>
                    <a:pt x="869" y="4191"/>
                  </a:lnTo>
                  <a:lnTo>
                    <a:pt x="2457" y="5924"/>
                  </a:lnTo>
                  <a:lnTo>
                    <a:pt x="3326" y="5565"/>
                  </a:lnTo>
                  <a:lnTo>
                    <a:pt x="2240" y="3468"/>
                  </a:lnTo>
                  <a:lnTo>
                    <a:pt x="2023" y="1517"/>
                  </a:lnTo>
                  <a:lnTo>
                    <a:pt x="2745" y="2315"/>
                  </a:lnTo>
                  <a:lnTo>
                    <a:pt x="3251" y="3757"/>
                  </a:lnTo>
                  <a:lnTo>
                    <a:pt x="3757" y="3685"/>
                  </a:lnTo>
                  <a:lnTo>
                    <a:pt x="3109" y="1517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C99471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g39a06bf1325_0_559"/>
            <p:cNvSpPr/>
            <p:nvPr/>
          </p:nvSpPr>
          <p:spPr>
            <a:xfrm>
              <a:off x="8003665" y="1327626"/>
              <a:ext cx="375313" cy="1034651"/>
            </a:xfrm>
            <a:custGeom>
              <a:rect b="b" l="l" r="r" t="t"/>
              <a:pathLst>
                <a:path extrusionOk="0" h="15380" w="5579">
                  <a:moveTo>
                    <a:pt x="2789" y="0"/>
                  </a:moveTo>
                  <a:cubicBezTo>
                    <a:pt x="1256" y="0"/>
                    <a:pt x="0" y="1255"/>
                    <a:pt x="0" y="2789"/>
                  </a:cubicBezTo>
                  <a:lnTo>
                    <a:pt x="0" y="12591"/>
                  </a:lnTo>
                  <a:cubicBezTo>
                    <a:pt x="0" y="14125"/>
                    <a:pt x="1256" y="15380"/>
                    <a:pt x="2789" y="15380"/>
                  </a:cubicBezTo>
                  <a:cubicBezTo>
                    <a:pt x="4323" y="15380"/>
                    <a:pt x="5578" y="14125"/>
                    <a:pt x="5578" y="12591"/>
                  </a:cubicBezTo>
                  <a:lnTo>
                    <a:pt x="5578" y="2789"/>
                  </a:lnTo>
                  <a:cubicBezTo>
                    <a:pt x="5578" y="1255"/>
                    <a:pt x="4323" y="0"/>
                    <a:pt x="2789" y="0"/>
                  </a:cubicBez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g39a06bf1325_0_559"/>
            <p:cNvSpPr/>
            <p:nvPr/>
          </p:nvSpPr>
          <p:spPr>
            <a:xfrm>
              <a:off x="7995458" y="2029537"/>
              <a:ext cx="411842" cy="837408"/>
            </a:xfrm>
            <a:custGeom>
              <a:rect b="b" l="l" r="r" t="t"/>
              <a:pathLst>
                <a:path extrusionOk="0" h="12448" w="6122">
                  <a:moveTo>
                    <a:pt x="3031" y="1"/>
                  </a:moveTo>
                  <a:cubicBezTo>
                    <a:pt x="2890" y="1"/>
                    <a:pt x="2747" y="11"/>
                    <a:pt x="2603" y="33"/>
                  </a:cubicBezTo>
                  <a:cubicBezTo>
                    <a:pt x="1062" y="271"/>
                    <a:pt x="0" y="1709"/>
                    <a:pt x="238" y="3253"/>
                  </a:cubicBezTo>
                  <a:cubicBezTo>
                    <a:pt x="302" y="3687"/>
                    <a:pt x="468" y="4081"/>
                    <a:pt x="703" y="4424"/>
                  </a:cubicBezTo>
                  <a:lnTo>
                    <a:pt x="692" y="4427"/>
                  </a:lnTo>
                  <a:lnTo>
                    <a:pt x="4591" y="12448"/>
                  </a:lnTo>
                  <a:lnTo>
                    <a:pt x="6121" y="12213"/>
                  </a:lnTo>
                  <a:lnTo>
                    <a:pt x="5840" y="3060"/>
                  </a:lnTo>
                  <a:cubicBezTo>
                    <a:pt x="5860" y="2842"/>
                    <a:pt x="5857" y="2622"/>
                    <a:pt x="5822" y="2398"/>
                  </a:cubicBezTo>
                  <a:cubicBezTo>
                    <a:pt x="5607" y="1001"/>
                    <a:pt x="4402" y="1"/>
                    <a:pt x="303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g39a06bf1325_0_559"/>
            <p:cNvSpPr/>
            <p:nvPr/>
          </p:nvSpPr>
          <p:spPr>
            <a:xfrm>
              <a:off x="8225528" y="2666465"/>
              <a:ext cx="181770" cy="200472"/>
            </a:xfrm>
            <a:custGeom>
              <a:rect b="b" l="l" r="r" t="t"/>
              <a:pathLst>
                <a:path extrusionOk="0" h="2980" w="2702">
                  <a:moveTo>
                    <a:pt x="1744" y="1"/>
                  </a:moveTo>
                  <a:cubicBezTo>
                    <a:pt x="1141" y="1"/>
                    <a:pt x="541" y="223"/>
                    <a:pt x="0" y="575"/>
                  </a:cubicBezTo>
                  <a:lnTo>
                    <a:pt x="1171" y="2980"/>
                  </a:lnTo>
                  <a:lnTo>
                    <a:pt x="2701" y="2745"/>
                  </a:lnTo>
                  <a:lnTo>
                    <a:pt x="2623" y="171"/>
                  </a:lnTo>
                  <a:cubicBezTo>
                    <a:pt x="2334" y="54"/>
                    <a:pt x="2039" y="1"/>
                    <a:pt x="1744" y="1"/>
                  </a:cubicBez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g39a06bf1325_0_559"/>
            <p:cNvSpPr/>
            <p:nvPr/>
          </p:nvSpPr>
          <p:spPr>
            <a:xfrm>
              <a:off x="7439189" y="2540263"/>
              <a:ext cx="139052" cy="1251538"/>
            </a:xfrm>
            <a:custGeom>
              <a:rect b="b" l="l" r="r" t="t"/>
              <a:pathLst>
                <a:path extrusionOk="0" h="18604" w="2067">
                  <a:moveTo>
                    <a:pt x="79" y="0"/>
                  </a:moveTo>
                  <a:cubicBezTo>
                    <a:pt x="35" y="0"/>
                    <a:pt x="1" y="34"/>
                    <a:pt x="1" y="78"/>
                  </a:cubicBezTo>
                  <a:lnTo>
                    <a:pt x="1" y="18522"/>
                  </a:lnTo>
                  <a:cubicBezTo>
                    <a:pt x="1" y="18566"/>
                    <a:pt x="35" y="18604"/>
                    <a:pt x="79" y="18604"/>
                  </a:cubicBezTo>
                  <a:lnTo>
                    <a:pt x="1989" y="18604"/>
                  </a:lnTo>
                  <a:cubicBezTo>
                    <a:pt x="2033" y="18604"/>
                    <a:pt x="2067" y="18566"/>
                    <a:pt x="2067" y="18522"/>
                  </a:cubicBezTo>
                  <a:lnTo>
                    <a:pt x="2067" y="78"/>
                  </a:lnTo>
                  <a:cubicBezTo>
                    <a:pt x="2067" y="34"/>
                    <a:pt x="2033" y="0"/>
                    <a:pt x="1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g39a06bf1325_0_559"/>
            <p:cNvSpPr/>
            <p:nvPr/>
          </p:nvSpPr>
          <p:spPr>
            <a:xfrm>
              <a:off x="7357723" y="3583175"/>
              <a:ext cx="216685" cy="1227118"/>
            </a:xfrm>
            <a:custGeom>
              <a:rect b="b" l="l" r="r" t="t"/>
              <a:pathLst>
                <a:path extrusionOk="0" h="18241" w="3221">
                  <a:moveTo>
                    <a:pt x="3221" y="0"/>
                  </a:moveTo>
                  <a:lnTo>
                    <a:pt x="672" y="3002"/>
                  </a:lnTo>
                  <a:cubicBezTo>
                    <a:pt x="211" y="3546"/>
                    <a:pt x="0" y="4261"/>
                    <a:pt x="92" y="4971"/>
                  </a:cubicBezTo>
                  <a:lnTo>
                    <a:pt x="1809" y="18240"/>
                  </a:lnTo>
                  <a:lnTo>
                    <a:pt x="2684" y="18040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g39a06bf1325_0_559"/>
            <p:cNvSpPr/>
            <p:nvPr/>
          </p:nvSpPr>
          <p:spPr>
            <a:xfrm>
              <a:off x="7703970" y="2457856"/>
              <a:ext cx="154996" cy="1253152"/>
            </a:xfrm>
            <a:custGeom>
              <a:rect b="b" l="l" r="r" t="t"/>
              <a:pathLst>
                <a:path extrusionOk="0" h="18628" w="2304">
                  <a:moveTo>
                    <a:pt x="316" y="1"/>
                  </a:moveTo>
                  <a:cubicBezTo>
                    <a:pt x="272" y="1"/>
                    <a:pt x="235" y="35"/>
                    <a:pt x="235" y="79"/>
                  </a:cubicBezTo>
                  <a:lnTo>
                    <a:pt x="0" y="18523"/>
                  </a:lnTo>
                  <a:cubicBezTo>
                    <a:pt x="0" y="18567"/>
                    <a:pt x="38" y="18604"/>
                    <a:pt x="82" y="18604"/>
                  </a:cubicBezTo>
                  <a:lnTo>
                    <a:pt x="1989" y="18628"/>
                  </a:lnTo>
                  <a:cubicBezTo>
                    <a:pt x="2033" y="18628"/>
                    <a:pt x="2070" y="18594"/>
                    <a:pt x="2070" y="18550"/>
                  </a:cubicBezTo>
                  <a:lnTo>
                    <a:pt x="2304" y="106"/>
                  </a:lnTo>
                  <a:cubicBezTo>
                    <a:pt x="2304" y="62"/>
                    <a:pt x="2267" y="27"/>
                    <a:pt x="2227" y="24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g39a06bf1325_0_559"/>
            <p:cNvSpPr/>
            <p:nvPr/>
          </p:nvSpPr>
          <p:spPr>
            <a:xfrm>
              <a:off x="7654862" y="3437263"/>
              <a:ext cx="192332" cy="1376395"/>
            </a:xfrm>
            <a:custGeom>
              <a:rect b="b" l="l" r="r" t="t"/>
              <a:pathLst>
                <a:path extrusionOk="0" h="20460" w="2859">
                  <a:moveTo>
                    <a:pt x="2858" y="1"/>
                  </a:moveTo>
                  <a:lnTo>
                    <a:pt x="602" y="2589"/>
                  </a:lnTo>
                  <a:cubicBezTo>
                    <a:pt x="194" y="3061"/>
                    <a:pt x="1" y="3682"/>
                    <a:pt x="72" y="4303"/>
                  </a:cubicBezTo>
                  <a:lnTo>
                    <a:pt x="2301" y="20460"/>
                  </a:lnTo>
                  <a:lnTo>
                    <a:pt x="2651" y="20409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g39a06bf1325_0_559"/>
            <p:cNvSpPr/>
            <p:nvPr/>
          </p:nvSpPr>
          <p:spPr>
            <a:xfrm>
              <a:off x="6898459" y="909869"/>
              <a:ext cx="1429204" cy="1635260"/>
            </a:xfrm>
            <a:custGeom>
              <a:rect b="b" l="l" r="r" t="t"/>
              <a:pathLst>
                <a:path extrusionOk="0" h="24308" w="21245">
                  <a:moveTo>
                    <a:pt x="9752" y="1"/>
                  </a:moveTo>
                  <a:cubicBezTo>
                    <a:pt x="9752" y="306"/>
                    <a:pt x="9759" y="584"/>
                    <a:pt x="9755" y="792"/>
                  </a:cubicBezTo>
                  <a:cubicBezTo>
                    <a:pt x="9732" y="2033"/>
                    <a:pt x="9043" y="3108"/>
                    <a:pt x="8150" y="3971"/>
                  </a:cubicBezTo>
                  <a:cubicBezTo>
                    <a:pt x="8032" y="4085"/>
                    <a:pt x="7906" y="4198"/>
                    <a:pt x="7781" y="4306"/>
                  </a:cubicBezTo>
                  <a:cubicBezTo>
                    <a:pt x="6770" y="5169"/>
                    <a:pt x="5593" y="5775"/>
                    <a:pt x="4816" y="6057"/>
                  </a:cubicBezTo>
                  <a:cubicBezTo>
                    <a:pt x="4571" y="6071"/>
                    <a:pt x="4255" y="6094"/>
                    <a:pt x="3909" y="6129"/>
                  </a:cubicBezTo>
                  <a:cubicBezTo>
                    <a:pt x="3554" y="6159"/>
                    <a:pt x="3167" y="6207"/>
                    <a:pt x="2796" y="6260"/>
                  </a:cubicBezTo>
                  <a:cubicBezTo>
                    <a:pt x="2647" y="6281"/>
                    <a:pt x="2501" y="6304"/>
                    <a:pt x="2362" y="6329"/>
                  </a:cubicBezTo>
                  <a:cubicBezTo>
                    <a:pt x="2291" y="6342"/>
                    <a:pt x="2223" y="6356"/>
                    <a:pt x="2155" y="6370"/>
                  </a:cubicBezTo>
                  <a:lnTo>
                    <a:pt x="2152" y="6370"/>
                  </a:lnTo>
                  <a:cubicBezTo>
                    <a:pt x="2118" y="6376"/>
                    <a:pt x="2088" y="6383"/>
                    <a:pt x="2054" y="6390"/>
                  </a:cubicBezTo>
                  <a:cubicBezTo>
                    <a:pt x="1999" y="6400"/>
                    <a:pt x="1941" y="6414"/>
                    <a:pt x="1887" y="6427"/>
                  </a:cubicBezTo>
                  <a:cubicBezTo>
                    <a:pt x="1880" y="6427"/>
                    <a:pt x="1874" y="6427"/>
                    <a:pt x="1870" y="6431"/>
                  </a:cubicBezTo>
                  <a:cubicBezTo>
                    <a:pt x="1809" y="6444"/>
                    <a:pt x="1752" y="6461"/>
                    <a:pt x="1697" y="6475"/>
                  </a:cubicBezTo>
                  <a:cubicBezTo>
                    <a:pt x="1670" y="6481"/>
                    <a:pt x="1643" y="6488"/>
                    <a:pt x="1620" y="6498"/>
                  </a:cubicBezTo>
                  <a:cubicBezTo>
                    <a:pt x="1565" y="6512"/>
                    <a:pt x="1514" y="6528"/>
                    <a:pt x="1470" y="6546"/>
                  </a:cubicBezTo>
                  <a:cubicBezTo>
                    <a:pt x="1076" y="6688"/>
                    <a:pt x="727" y="6892"/>
                    <a:pt x="480" y="7200"/>
                  </a:cubicBezTo>
                  <a:cubicBezTo>
                    <a:pt x="472" y="7204"/>
                    <a:pt x="469" y="7208"/>
                    <a:pt x="469" y="7214"/>
                  </a:cubicBezTo>
                  <a:cubicBezTo>
                    <a:pt x="357" y="7357"/>
                    <a:pt x="269" y="7519"/>
                    <a:pt x="204" y="7709"/>
                  </a:cubicBezTo>
                  <a:cubicBezTo>
                    <a:pt x="184" y="7767"/>
                    <a:pt x="167" y="7831"/>
                    <a:pt x="154" y="7896"/>
                  </a:cubicBezTo>
                  <a:cubicBezTo>
                    <a:pt x="1" y="8602"/>
                    <a:pt x="85" y="9444"/>
                    <a:pt x="15" y="10268"/>
                  </a:cubicBezTo>
                  <a:cubicBezTo>
                    <a:pt x="7" y="10356"/>
                    <a:pt x="72" y="10468"/>
                    <a:pt x="190" y="10590"/>
                  </a:cubicBezTo>
                  <a:cubicBezTo>
                    <a:pt x="737" y="11163"/>
                    <a:pt x="2450" y="12032"/>
                    <a:pt x="3326" y="12534"/>
                  </a:cubicBezTo>
                  <a:cubicBezTo>
                    <a:pt x="3529" y="12653"/>
                    <a:pt x="3689" y="12748"/>
                    <a:pt x="3773" y="12816"/>
                  </a:cubicBezTo>
                  <a:cubicBezTo>
                    <a:pt x="4181" y="13138"/>
                    <a:pt x="4581" y="13481"/>
                    <a:pt x="4958" y="13844"/>
                  </a:cubicBezTo>
                  <a:cubicBezTo>
                    <a:pt x="5049" y="13929"/>
                    <a:pt x="5141" y="14017"/>
                    <a:pt x="5226" y="14106"/>
                  </a:cubicBezTo>
                  <a:cubicBezTo>
                    <a:pt x="6237" y="15133"/>
                    <a:pt x="7071" y="16317"/>
                    <a:pt x="7462" y="17695"/>
                  </a:cubicBezTo>
                  <a:cubicBezTo>
                    <a:pt x="7486" y="17770"/>
                    <a:pt x="7506" y="17855"/>
                    <a:pt x="7527" y="17943"/>
                  </a:cubicBezTo>
                  <a:cubicBezTo>
                    <a:pt x="7533" y="17973"/>
                    <a:pt x="7540" y="18004"/>
                    <a:pt x="7547" y="18038"/>
                  </a:cubicBezTo>
                  <a:cubicBezTo>
                    <a:pt x="7553" y="18068"/>
                    <a:pt x="7560" y="18099"/>
                    <a:pt x="7567" y="18129"/>
                  </a:cubicBezTo>
                  <a:cubicBezTo>
                    <a:pt x="7577" y="18193"/>
                    <a:pt x="7591" y="18262"/>
                    <a:pt x="7605" y="18333"/>
                  </a:cubicBezTo>
                  <a:cubicBezTo>
                    <a:pt x="7696" y="18855"/>
                    <a:pt x="7771" y="19504"/>
                    <a:pt x="7829" y="20179"/>
                  </a:cubicBezTo>
                  <a:cubicBezTo>
                    <a:pt x="7838" y="20307"/>
                    <a:pt x="7849" y="20437"/>
                    <a:pt x="7859" y="20565"/>
                  </a:cubicBezTo>
                  <a:cubicBezTo>
                    <a:pt x="7893" y="20986"/>
                    <a:pt x="7920" y="21414"/>
                    <a:pt x="7940" y="21817"/>
                  </a:cubicBezTo>
                  <a:cubicBezTo>
                    <a:pt x="8015" y="23117"/>
                    <a:pt x="8039" y="24206"/>
                    <a:pt x="8039" y="24308"/>
                  </a:cubicBezTo>
                  <a:lnTo>
                    <a:pt x="8772" y="24274"/>
                  </a:lnTo>
                  <a:lnTo>
                    <a:pt x="9270" y="24250"/>
                  </a:lnTo>
                  <a:lnTo>
                    <a:pt x="12195" y="24117"/>
                  </a:lnTo>
                  <a:lnTo>
                    <a:pt x="14265" y="24023"/>
                  </a:lnTo>
                  <a:lnTo>
                    <a:pt x="14353" y="24020"/>
                  </a:lnTo>
                  <a:cubicBezTo>
                    <a:pt x="14363" y="23782"/>
                    <a:pt x="14370" y="23517"/>
                    <a:pt x="14373" y="23229"/>
                  </a:cubicBezTo>
                  <a:lnTo>
                    <a:pt x="14373" y="23226"/>
                  </a:lnTo>
                  <a:cubicBezTo>
                    <a:pt x="14376" y="22835"/>
                    <a:pt x="14380" y="22404"/>
                    <a:pt x="14384" y="21959"/>
                  </a:cubicBezTo>
                  <a:cubicBezTo>
                    <a:pt x="14387" y="21505"/>
                    <a:pt x="14394" y="21030"/>
                    <a:pt x="14407" y="20565"/>
                  </a:cubicBezTo>
                  <a:cubicBezTo>
                    <a:pt x="14414" y="20440"/>
                    <a:pt x="14417" y="20318"/>
                    <a:pt x="14424" y="20199"/>
                  </a:cubicBezTo>
                  <a:cubicBezTo>
                    <a:pt x="14438" y="19903"/>
                    <a:pt x="14455" y="19612"/>
                    <a:pt x="14478" y="19333"/>
                  </a:cubicBezTo>
                  <a:cubicBezTo>
                    <a:pt x="14492" y="19161"/>
                    <a:pt x="14509" y="18995"/>
                    <a:pt x="14530" y="18828"/>
                  </a:cubicBezTo>
                  <a:cubicBezTo>
                    <a:pt x="14536" y="18767"/>
                    <a:pt x="14543" y="18710"/>
                    <a:pt x="14553" y="18652"/>
                  </a:cubicBezTo>
                  <a:cubicBezTo>
                    <a:pt x="14567" y="18553"/>
                    <a:pt x="14580" y="18462"/>
                    <a:pt x="14594" y="18370"/>
                  </a:cubicBezTo>
                  <a:cubicBezTo>
                    <a:pt x="14604" y="18309"/>
                    <a:pt x="14614" y="18248"/>
                    <a:pt x="14628" y="18190"/>
                  </a:cubicBezTo>
                  <a:cubicBezTo>
                    <a:pt x="14638" y="18129"/>
                    <a:pt x="14648" y="18075"/>
                    <a:pt x="14661" y="18017"/>
                  </a:cubicBezTo>
                  <a:cubicBezTo>
                    <a:pt x="14675" y="17960"/>
                    <a:pt x="14689" y="17905"/>
                    <a:pt x="14699" y="17851"/>
                  </a:cubicBezTo>
                  <a:cubicBezTo>
                    <a:pt x="14713" y="17797"/>
                    <a:pt x="14726" y="17745"/>
                    <a:pt x="14743" y="17695"/>
                  </a:cubicBezTo>
                  <a:cubicBezTo>
                    <a:pt x="15059" y="16575"/>
                    <a:pt x="15670" y="15584"/>
                    <a:pt x="16429" y="14702"/>
                  </a:cubicBezTo>
                  <a:cubicBezTo>
                    <a:pt x="16636" y="14458"/>
                    <a:pt x="16860" y="14228"/>
                    <a:pt x="17091" y="14000"/>
                  </a:cubicBezTo>
                  <a:cubicBezTo>
                    <a:pt x="18736" y="11777"/>
                    <a:pt x="21003" y="9738"/>
                    <a:pt x="21244" y="6879"/>
                  </a:cubicBezTo>
                  <a:cubicBezTo>
                    <a:pt x="21050" y="6739"/>
                    <a:pt x="20830" y="6630"/>
                    <a:pt x="20593" y="6546"/>
                  </a:cubicBezTo>
                  <a:cubicBezTo>
                    <a:pt x="20542" y="6525"/>
                    <a:pt x="20487" y="6508"/>
                    <a:pt x="20426" y="6488"/>
                  </a:cubicBezTo>
                  <a:lnTo>
                    <a:pt x="20423" y="6488"/>
                  </a:lnTo>
                  <a:cubicBezTo>
                    <a:pt x="20175" y="6403"/>
                    <a:pt x="19876" y="6315"/>
                    <a:pt x="19561" y="6234"/>
                  </a:cubicBezTo>
                  <a:cubicBezTo>
                    <a:pt x="18947" y="6074"/>
                    <a:pt x="18272" y="5938"/>
                    <a:pt x="17770" y="5922"/>
                  </a:cubicBezTo>
                  <a:cubicBezTo>
                    <a:pt x="17665" y="5918"/>
                    <a:pt x="17406" y="5836"/>
                    <a:pt x="17108" y="5731"/>
                  </a:cubicBezTo>
                  <a:cubicBezTo>
                    <a:pt x="16609" y="5551"/>
                    <a:pt x="15999" y="5300"/>
                    <a:pt x="15845" y="5216"/>
                  </a:cubicBezTo>
                  <a:cubicBezTo>
                    <a:pt x="15452" y="5002"/>
                    <a:pt x="15103" y="4757"/>
                    <a:pt x="14801" y="4497"/>
                  </a:cubicBezTo>
                  <a:cubicBezTo>
                    <a:pt x="14641" y="4361"/>
                    <a:pt x="14495" y="4221"/>
                    <a:pt x="14359" y="4079"/>
                  </a:cubicBezTo>
                  <a:cubicBezTo>
                    <a:pt x="13355" y="3027"/>
                    <a:pt x="12962" y="1846"/>
                    <a:pt x="12962" y="1304"/>
                  </a:cubicBezTo>
                  <a:cubicBezTo>
                    <a:pt x="12959" y="988"/>
                    <a:pt x="12925" y="513"/>
                    <a:pt x="12843" y="1"/>
                  </a:cubicBezTo>
                  <a:close/>
                </a:path>
              </a:pathLst>
            </a:custGeom>
            <a:solidFill>
              <a:srgbClr val="1C231D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g39a06bf1325_0_559"/>
            <p:cNvSpPr/>
            <p:nvPr/>
          </p:nvSpPr>
          <p:spPr>
            <a:xfrm>
              <a:off x="6896441" y="909869"/>
              <a:ext cx="1439632" cy="1383526"/>
            </a:xfrm>
            <a:custGeom>
              <a:rect b="b" l="l" r="r" t="t"/>
              <a:pathLst>
                <a:path extrusionOk="0" h="20566" w="21400">
                  <a:moveTo>
                    <a:pt x="9782" y="1"/>
                  </a:moveTo>
                  <a:cubicBezTo>
                    <a:pt x="9782" y="306"/>
                    <a:pt x="9789" y="584"/>
                    <a:pt x="9785" y="792"/>
                  </a:cubicBezTo>
                  <a:cubicBezTo>
                    <a:pt x="9762" y="2033"/>
                    <a:pt x="9073" y="3108"/>
                    <a:pt x="8180" y="3971"/>
                  </a:cubicBezTo>
                  <a:cubicBezTo>
                    <a:pt x="7101" y="5012"/>
                    <a:pt x="5721" y="5739"/>
                    <a:pt x="4846" y="6057"/>
                  </a:cubicBezTo>
                  <a:cubicBezTo>
                    <a:pt x="4601" y="6071"/>
                    <a:pt x="4285" y="6094"/>
                    <a:pt x="3939" y="6129"/>
                  </a:cubicBezTo>
                  <a:cubicBezTo>
                    <a:pt x="3584" y="6159"/>
                    <a:pt x="3197" y="6207"/>
                    <a:pt x="2826" y="6260"/>
                  </a:cubicBezTo>
                  <a:cubicBezTo>
                    <a:pt x="2677" y="6281"/>
                    <a:pt x="2531" y="6304"/>
                    <a:pt x="2392" y="6329"/>
                  </a:cubicBezTo>
                  <a:cubicBezTo>
                    <a:pt x="2321" y="6342"/>
                    <a:pt x="2253" y="6356"/>
                    <a:pt x="2185" y="6370"/>
                  </a:cubicBezTo>
                  <a:lnTo>
                    <a:pt x="2182" y="6370"/>
                  </a:lnTo>
                  <a:cubicBezTo>
                    <a:pt x="2148" y="6376"/>
                    <a:pt x="2118" y="6379"/>
                    <a:pt x="2084" y="6390"/>
                  </a:cubicBezTo>
                  <a:cubicBezTo>
                    <a:pt x="2029" y="6400"/>
                    <a:pt x="1971" y="6414"/>
                    <a:pt x="1917" y="6427"/>
                  </a:cubicBezTo>
                  <a:cubicBezTo>
                    <a:pt x="1910" y="6427"/>
                    <a:pt x="1904" y="6427"/>
                    <a:pt x="1900" y="6431"/>
                  </a:cubicBezTo>
                  <a:cubicBezTo>
                    <a:pt x="1839" y="6444"/>
                    <a:pt x="1782" y="6461"/>
                    <a:pt x="1727" y="6475"/>
                  </a:cubicBezTo>
                  <a:cubicBezTo>
                    <a:pt x="1700" y="6481"/>
                    <a:pt x="1673" y="6488"/>
                    <a:pt x="1650" y="6498"/>
                  </a:cubicBezTo>
                  <a:cubicBezTo>
                    <a:pt x="1595" y="6512"/>
                    <a:pt x="1544" y="6528"/>
                    <a:pt x="1500" y="6546"/>
                  </a:cubicBezTo>
                  <a:cubicBezTo>
                    <a:pt x="1106" y="6688"/>
                    <a:pt x="757" y="6892"/>
                    <a:pt x="510" y="7200"/>
                  </a:cubicBezTo>
                  <a:cubicBezTo>
                    <a:pt x="502" y="7204"/>
                    <a:pt x="499" y="7208"/>
                    <a:pt x="499" y="7214"/>
                  </a:cubicBezTo>
                  <a:cubicBezTo>
                    <a:pt x="350" y="7401"/>
                    <a:pt x="245" y="7628"/>
                    <a:pt x="184" y="7896"/>
                  </a:cubicBezTo>
                  <a:cubicBezTo>
                    <a:pt x="31" y="8602"/>
                    <a:pt x="115" y="9444"/>
                    <a:pt x="45" y="10268"/>
                  </a:cubicBezTo>
                  <a:cubicBezTo>
                    <a:pt x="1" y="10777"/>
                    <a:pt x="2297" y="11927"/>
                    <a:pt x="3356" y="12534"/>
                  </a:cubicBezTo>
                  <a:cubicBezTo>
                    <a:pt x="3559" y="12653"/>
                    <a:pt x="3719" y="12748"/>
                    <a:pt x="3803" y="12816"/>
                  </a:cubicBezTo>
                  <a:cubicBezTo>
                    <a:pt x="4211" y="13138"/>
                    <a:pt x="4611" y="13481"/>
                    <a:pt x="4988" y="13844"/>
                  </a:cubicBezTo>
                  <a:cubicBezTo>
                    <a:pt x="5079" y="13929"/>
                    <a:pt x="5171" y="14017"/>
                    <a:pt x="5256" y="14106"/>
                  </a:cubicBezTo>
                  <a:cubicBezTo>
                    <a:pt x="6267" y="15133"/>
                    <a:pt x="7101" y="16317"/>
                    <a:pt x="7492" y="17695"/>
                  </a:cubicBezTo>
                  <a:cubicBezTo>
                    <a:pt x="7516" y="17770"/>
                    <a:pt x="7536" y="17855"/>
                    <a:pt x="7557" y="17943"/>
                  </a:cubicBezTo>
                  <a:cubicBezTo>
                    <a:pt x="7563" y="17973"/>
                    <a:pt x="7570" y="18004"/>
                    <a:pt x="7577" y="18038"/>
                  </a:cubicBezTo>
                  <a:cubicBezTo>
                    <a:pt x="7583" y="18068"/>
                    <a:pt x="7590" y="18099"/>
                    <a:pt x="7597" y="18129"/>
                  </a:cubicBezTo>
                  <a:cubicBezTo>
                    <a:pt x="7607" y="18193"/>
                    <a:pt x="7621" y="18262"/>
                    <a:pt x="7635" y="18333"/>
                  </a:cubicBezTo>
                  <a:cubicBezTo>
                    <a:pt x="7726" y="18855"/>
                    <a:pt x="7801" y="19504"/>
                    <a:pt x="7859" y="20179"/>
                  </a:cubicBezTo>
                  <a:cubicBezTo>
                    <a:pt x="7868" y="20304"/>
                    <a:pt x="7879" y="20437"/>
                    <a:pt x="7889" y="20565"/>
                  </a:cubicBezTo>
                  <a:lnTo>
                    <a:pt x="14441" y="20565"/>
                  </a:lnTo>
                  <a:cubicBezTo>
                    <a:pt x="14444" y="20440"/>
                    <a:pt x="14447" y="20318"/>
                    <a:pt x="14454" y="20199"/>
                  </a:cubicBezTo>
                  <a:cubicBezTo>
                    <a:pt x="14468" y="19903"/>
                    <a:pt x="14485" y="19612"/>
                    <a:pt x="14508" y="19333"/>
                  </a:cubicBezTo>
                  <a:cubicBezTo>
                    <a:pt x="14522" y="19161"/>
                    <a:pt x="14539" y="18995"/>
                    <a:pt x="14560" y="18828"/>
                  </a:cubicBezTo>
                  <a:cubicBezTo>
                    <a:pt x="14566" y="18767"/>
                    <a:pt x="14573" y="18710"/>
                    <a:pt x="14583" y="18652"/>
                  </a:cubicBezTo>
                  <a:cubicBezTo>
                    <a:pt x="14597" y="18553"/>
                    <a:pt x="14610" y="18462"/>
                    <a:pt x="14624" y="18370"/>
                  </a:cubicBezTo>
                  <a:cubicBezTo>
                    <a:pt x="14634" y="18309"/>
                    <a:pt x="14644" y="18248"/>
                    <a:pt x="14658" y="18190"/>
                  </a:cubicBezTo>
                  <a:cubicBezTo>
                    <a:pt x="14668" y="18129"/>
                    <a:pt x="14678" y="18075"/>
                    <a:pt x="14691" y="18017"/>
                  </a:cubicBezTo>
                  <a:cubicBezTo>
                    <a:pt x="14705" y="17960"/>
                    <a:pt x="14719" y="17905"/>
                    <a:pt x="14729" y="17851"/>
                  </a:cubicBezTo>
                  <a:cubicBezTo>
                    <a:pt x="14743" y="17797"/>
                    <a:pt x="14756" y="17745"/>
                    <a:pt x="14773" y="17695"/>
                  </a:cubicBezTo>
                  <a:cubicBezTo>
                    <a:pt x="15089" y="16575"/>
                    <a:pt x="15700" y="15584"/>
                    <a:pt x="16459" y="14702"/>
                  </a:cubicBezTo>
                  <a:cubicBezTo>
                    <a:pt x="16904" y="14187"/>
                    <a:pt x="17399" y="13708"/>
                    <a:pt x="17915" y="13264"/>
                  </a:cubicBezTo>
                  <a:cubicBezTo>
                    <a:pt x="18213" y="12864"/>
                    <a:pt x="18515" y="12463"/>
                    <a:pt x="18811" y="12049"/>
                  </a:cubicBezTo>
                  <a:cubicBezTo>
                    <a:pt x="19829" y="10628"/>
                    <a:pt x="21400" y="8629"/>
                    <a:pt x="21074" y="6749"/>
                  </a:cubicBezTo>
                  <a:cubicBezTo>
                    <a:pt x="20931" y="6668"/>
                    <a:pt x="20782" y="6603"/>
                    <a:pt x="20623" y="6546"/>
                  </a:cubicBezTo>
                  <a:cubicBezTo>
                    <a:pt x="20572" y="6525"/>
                    <a:pt x="20517" y="6508"/>
                    <a:pt x="20456" y="6488"/>
                  </a:cubicBezTo>
                  <a:lnTo>
                    <a:pt x="20453" y="6488"/>
                  </a:lnTo>
                  <a:cubicBezTo>
                    <a:pt x="20205" y="6403"/>
                    <a:pt x="19906" y="6315"/>
                    <a:pt x="19591" y="6234"/>
                  </a:cubicBezTo>
                  <a:cubicBezTo>
                    <a:pt x="18977" y="6074"/>
                    <a:pt x="18302" y="5938"/>
                    <a:pt x="17800" y="5922"/>
                  </a:cubicBezTo>
                  <a:cubicBezTo>
                    <a:pt x="17695" y="5918"/>
                    <a:pt x="17436" y="5836"/>
                    <a:pt x="17138" y="5731"/>
                  </a:cubicBezTo>
                  <a:cubicBezTo>
                    <a:pt x="16639" y="5551"/>
                    <a:pt x="16029" y="5300"/>
                    <a:pt x="15875" y="5216"/>
                  </a:cubicBezTo>
                  <a:cubicBezTo>
                    <a:pt x="15275" y="4890"/>
                    <a:pt x="14783" y="4493"/>
                    <a:pt x="14389" y="4079"/>
                  </a:cubicBezTo>
                  <a:cubicBezTo>
                    <a:pt x="13385" y="3027"/>
                    <a:pt x="12992" y="1846"/>
                    <a:pt x="12992" y="1304"/>
                  </a:cubicBezTo>
                  <a:cubicBezTo>
                    <a:pt x="12989" y="988"/>
                    <a:pt x="12955" y="513"/>
                    <a:pt x="12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g39a06bf1325_0_559"/>
            <p:cNvSpPr/>
            <p:nvPr/>
          </p:nvSpPr>
          <p:spPr>
            <a:xfrm>
              <a:off x="7437372" y="2358294"/>
              <a:ext cx="426440" cy="335623"/>
            </a:xfrm>
            <a:custGeom>
              <a:rect b="b" l="l" r="r" t="t"/>
              <a:pathLst>
                <a:path extrusionOk="0" h="4989" w="6339">
                  <a:moveTo>
                    <a:pt x="177" y="1"/>
                  </a:moveTo>
                  <a:cubicBezTo>
                    <a:pt x="82" y="1"/>
                    <a:pt x="1" y="82"/>
                    <a:pt x="1" y="181"/>
                  </a:cubicBezTo>
                  <a:lnTo>
                    <a:pt x="1" y="4813"/>
                  </a:lnTo>
                  <a:cubicBezTo>
                    <a:pt x="1" y="4911"/>
                    <a:pt x="82" y="4989"/>
                    <a:pt x="177" y="4989"/>
                  </a:cubicBezTo>
                  <a:lnTo>
                    <a:pt x="6162" y="4989"/>
                  </a:lnTo>
                  <a:cubicBezTo>
                    <a:pt x="6260" y="4989"/>
                    <a:pt x="6339" y="4911"/>
                    <a:pt x="6339" y="4813"/>
                  </a:cubicBezTo>
                  <a:lnTo>
                    <a:pt x="6339" y="181"/>
                  </a:lnTo>
                  <a:cubicBezTo>
                    <a:pt x="6339" y="82"/>
                    <a:pt x="6260" y="1"/>
                    <a:pt x="6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g39a06bf1325_0_559"/>
            <p:cNvSpPr/>
            <p:nvPr/>
          </p:nvSpPr>
          <p:spPr>
            <a:xfrm>
              <a:off x="7483252" y="4790296"/>
              <a:ext cx="182174" cy="85705"/>
            </a:xfrm>
            <a:custGeom>
              <a:rect b="b" l="l" r="r" t="t"/>
              <a:pathLst>
                <a:path extrusionOk="0" h="1274" w="2708">
                  <a:moveTo>
                    <a:pt x="413" y="1"/>
                  </a:moveTo>
                  <a:cubicBezTo>
                    <a:pt x="273" y="1"/>
                    <a:pt x="153" y="41"/>
                    <a:pt x="65" y="134"/>
                  </a:cubicBezTo>
                  <a:cubicBezTo>
                    <a:pt x="41" y="222"/>
                    <a:pt x="18" y="306"/>
                    <a:pt x="0" y="395"/>
                  </a:cubicBezTo>
                  <a:cubicBezTo>
                    <a:pt x="0" y="629"/>
                    <a:pt x="0" y="859"/>
                    <a:pt x="14" y="1090"/>
                  </a:cubicBezTo>
                  <a:cubicBezTo>
                    <a:pt x="94" y="1111"/>
                    <a:pt x="215" y="1122"/>
                    <a:pt x="336" y="1122"/>
                  </a:cubicBezTo>
                  <a:cubicBezTo>
                    <a:pt x="453" y="1122"/>
                    <a:pt x="569" y="1112"/>
                    <a:pt x="645" y="1090"/>
                  </a:cubicBezTo>
                  <a:cubicBezTo>
                    <a:pt x="672" y="998"/>
                    <a:pt x="645" y="920"/>
                    <a:pt x="675" y="832"/>
                  </a:cubicBezTo>
                  <a:cubicBezTo>
                    <a:pt x="1371" y="920"/>
                    <a:pt x="1975" y="1239"/>
                    <a:pt x="2708" y="1274"/>
                  </a:cubicBezTo>
                  <a:cubicBezTo>
                    <a:pt x="2280" y="958"/>
                    <a:pt x="1100" y="1"/>
                    <a:pt x="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g39a06bf1325_0_559"/>
            <p:cNvSpPr/>
            <p:nvPr/>
          </p:nvSpPr>
          <p:spPr>
            <a:xfrm>
              <a:off x="7800976" y="4775429"/>
              <a:ext cx="182443" cy="85705"/>
            </a:xfrm>
            <a:custGeom>
              <a:rect b="b" l="l" r="r" t="t"/>
              <a:pathLst>
                <a:path extrusionOk="0" h="1274" w="2712">
                  <a:moveTo>
                    <a:pt x="416" y="1"/>
                  </a:moveTo>
                  <a:cubicBezTo>
                    <a:pt x="238" y="1"/>
                    <a:pt x="94" y="64"/>
                    <a:pt x="4" y="219"/>
                  </a:cubicBezTo>
                  <a:cubicBezTo>
                    <a:pt x="4" y="510"/>
                    <a:pt x="0" y="802"/>
                    <a:pt x="17" y="1091"/>
                  </a:cubicBezTo>
                  <a:cubicBezTo>
                    <a:pt x="97" y="1111"/>
                    <a:pt x="220" y="1122"/>
                    <a:pt x="341" y="1122"/>
                  </a:cubicBezTo>
                  <a:cubicBezTo>
                    <a:pt x="458" y="1122"/>
                    <a:pt x="573" y="1112"/>
                    <a:pt x="649" y="1091"/>
                  </a:cubicBezTo>
                  <a:cubicBezTo>
                    <a:pt x="675" y="999"/>
                    <a:pt x="649" y="921"/>
                    <a:pt x="679" y="833"/>
                  </a:cubicBezTo>
                  <a:cubicBezTo>
                    <a:pt x="1375" y="921"/>
                    <a:pt x="1978" y="1240"/>
                    <a:pt x="2711" y="1274"/>
                  </a:cubicBezTo>
                  <a:cubicBezTo>
                    <a:pt x="2285" y="958"/>
                    <a:pt x="1104" y="1"/>
                    <a:pt x="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g39a06bf1325_0_559"/>
            <p:cNvSpPr/>
            <p:nvPr/>
          </p:nvSpPr>
          <p:spPr>
            <a:xfrm>
              <a:off x="7446723" y="909869"/>
              <a:ext cx="417762" cy="355468"/>
            </a:xfrm>
            <a:custGeom>
              <a:rect b="b" l="l" r="r" t="t"/>
              <a:pathLst>
                <a:path extrusionOk="0" h="5284" w="6210">
                  <a:moveTo>
                    <a:pt x="1602" y="1"/>
                  </a:moveTo>
                  <a:cubicBezTo>
                    <a:pt x="1602" y="306"/>
                    <a:pt x="1609" y="584"/>
                    <a:pt x="1605" y="792"/>
                  </a:cubicBezTo>
                  <a:cubicBezTo>
                    <a:pt x="1582" y="2033"/>
                    <a:pt x="893" y="3108"/>
                    <a:pt x="0" y="3971"/>
                  </a:cubicBezTo>
                  <a:cubicBezTo>
                    <a:pt x="744" y="4771"/>
                    <a:pt x="1884" y="5283"/>
                    <a:pt x="3156" y="5283"/>
                  </a:cubicBezTo>
                  <a:cubicBezTo>
                    <a:pt x="4374" y="5283"/>
                    <a:pt x="5467" y="4818"/>
                    <a:pt x="6209" y="4079"/>
                  </a:cubicBezTo>
                  <a:cubicBezTo>
                    <a:pt x="5205" y="3027"/>
                    <a:pt x="4812" y="1846"/>
                    <a:pt x="4812" y="1304"/>
                  </a:cubicBezTo>
                  <a:cubicBezTo>
                    <a:pt x="4809" y="988"/>
                    <a:pt x="4775" y="513"/>
                    <a:pt x="4693" y="1"/>
                  </a:cubicBezTo>
                  <a:close/>
                </a:path>
              </a:pathLst>
            </a:custGeom>
            <a:solidFill>
              <a:srgbClr val="C99471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g39a06bf1325_0_559"/>
            <p:cNvSpPr/>
            <p:nvPr/>
          </p:nvSpPr>
          <p:spPr>
            <a:xfrm>
              <a:off x="6911240" y="1199541"/>
              <a:ext cx="678712" cy="1178009"/>
            </a:xfrm>
            <a:custGeom>
              <a:rect b="b" l="l" r="r" t="t"/>
              <a:pathLst>
                <a:path extrusionOk="0" h="17511" w="10089">
                  <a:moveTo>
                    <a:pt x="7591" y="0"/>
                  </a:moveTo>
                  <a:cubicBezTo>
                    <a:pt x="6950" y="550"/>
                    <a:pt x="6237" y="994"/>
                    <a:pt x="5606" y="1317"/>
                  </a:cubicBezTo>
                  <a:cubicBezTo>
                    <a:pt x="5246" y="1503"/>
                    <a:pt x="4907" y="1646"/>
                    <a:pt x="4626" y="1751"/>
                  </a:cubicBezTo>
                  <a:cubicBezTo>
                    <a:pt x="4381" y="1765"/>
                    <a:pt x="4065" y="1788"/>
                    <a:pt x="3719" y="1823"/>
                  </a:cubicBezTo>
                  <a:cubicBezTo>
                    <a:pt x="3364" y="1853"/>
                    <a:pt x="2977" y="1901"/>
                    <a:pt x="2606" y="1954"/>
                  </a:cubicBezTo>
                  <a:cubicBezTo>
                    <a:pt x="2457" y="1975"/>
                    <a:pt x="2311" y="1998"/>
                    <a:pt x="2172" y="2023"/>
                  </a:cubicBezTo>
                  <a:cubicBezTo>
                    <a:pt x="2101" y="2036"/>
                    <a:pt x="2033" y="2050"/>
                    <a:pt x="1965" y="2064"/>
                  </a:cubicBezTo>
                  <a:lnTo>
                    <a:pt x="1962" y="2064"/>
                  </a:lnTo>
                  <a:cubicBezTo>
                    <a:pt x="1928" y="2070"/>
                    <a:pt x="1898" y="2077"/>
                    <a:pt x="1864" y="2084"/>
                  </a:cubicBezTo>
                  <a:cubicBezTo>
                    <a:pt x="1809" y="2094"/>
                    <a:pt x="1751" y="2108"/>
                    <a:pt x="1697" y="2121"/>
                  </a:cubicBezTo>
                  <a:cubicBezTo>
                    <a:pt x="1690" y="2121"/>
                    <a:pt x="1684" y="2121"/>
                    <a:pt x="1680" y="2125"/>
                  </a:cubicBezTo>
                  <a:cubicBezTo>
                    <a:pt x="1619" y="2138"/>
                    <a:pt x="1562" y="2155"/>
                    <a:pt x="1507" y="2169"/>
                  </a:cubicBezTo>
                  <a:cubicBezTo>
                    <a:pt x="1480" y="2175"/>
                    <a:pt x="1453" y="2182"/>
                    <a:pt x="1430" y="2192"/>
                  </a:cubicBezTo>
                  <a:cubicBezTo>
                    <a:pt x="1375" y="2206"/>
                    <a:pt x="1324" y="2222"/>
                    <a:pt x="1280" y="2240"/>
                  </a:cubicBezTo>
                  <a:cubicBezTo>
                    <a:pt x="886" y="2382"/>
                    <a:pt x="537" y="2586"/>
                    <a:pt x="290" y="2894"/>
                  </a:cubicBezTo>
                  <a:cubicBezTo>
                    <a:pt x="282" y="2898"/>
                    <a:pt x="279" y="2902"/>
                    <a:pt x="279" y="2908"/>
                  </a:cubicBezTo>
                  <a:cubicBezTo>
                    <a:pt x="167" y="3051"/>
                    <a:pt x="79" y="3213"/>
                    <a:pt x="14" y="3403"/>
                  </a:cubicBezTo>
                  <a:cubicBezTo>
                    <a:pt x="8" y="3512"/>
                    <a:pt x="0" y="3627"/>
                    <a:pt x="0" y="3739"/>
                  </a:cubicBezTo>
                  <a:lnTo>
                    <a:pt x="0" y="6284"/>
                  </a:lnTo>
                  <a:cubicBezTo>
                    <a:pt x="547" y="6857"/>
                    <a:pt x="2260" y="7726"/>
                    <a:pt x="3136" y="8228"/>
                  </a:cubicBezTo>
                  <a:cubicBezTo>
                    <a:pt x="3339" y="8347"/>
                    <a:pt x="3499" y="8442"/>
                    <a:pt x="3583" y="8510"/>
                  </a:cubicBezTo>
                  <a:cubicBezTo>
                    <a:pt x="3991" y="8832"/>
                    <a:pt x="4391" y="9175"/>
                    <a:pt x="4768" y="9538"/>
                  </a:cubicBezTo>
                  <a:cubicBezTo>
                    <a:pt x="4859" y="9623"/>
                    <a:pt x="4951" y="9711"/>
                    <a:pt x="5036" y="9800"/>
                  </a:cubicBezTo>
                  <a:cubicBezTo>
                    <a:pt x="5664" y="10437"/>
                    <a:pt x="6223" y="11136"/>
                    <a:pt x="6651" y="11903"/>
                  </a:cubicBezTo>
                  <a:cubicBezTo>
                    <a:pt x="6817" y="12198"/>
                    <a:pt x="6960" y="12500"/>
                    <a:pt x="7082" y="12812"/>
                  </a:cubicBezTo>
                  <a:cubicBezTo>
                    <a:pt x="7153" y="13002"/>
                    <a:pt x="7218" y="13192"/>
                    <a:pt x="7272" y="13389"/>
                  </a:cubicBezTo>
                  <a:cubicBezTo>
                    <a:pt x="7296" y="13464"/>
                    <a:pt x="7316" y="13549"/>
                    <a:pt x="7337" y="13637"/>
                  </a:cubicBezTo>
                  <a:cubicBezTo>
                    <a:pt x="7343" y="13667"/>
                    <a:pt x="7350" y="13698"/>
                    <a:pt x="7357" y="13732"/>
                  </a:cubicBezTo>
                  <a:cubicBezTo>
                    <a:pt x="7363" y="13762"/>
                    <a:pt x="7370" y="13793"/>
                    <a:pt x="7377" y="13823"/>
                  </a:cubicBezTo>
                  <a:cubicBezTo>
                    <a:pt x="7387" y="13887"/>
                    <a:pt x="7401" y="13956"/>
                    <a:pt x="7415" y="14027"/>
                  </a:cubicBezTo>
                  <a:cubicBezTo>
                    <a:pt x="7506" y="14549"/>
                    <a:pt x="7581" y="15198"/>
                    <a:pt x="7639" y="15873"/>
                  </a:cubicBezTo>
                  <a:cubicBezTo>
                    <a:pt x="7648" y="16001"/>
                    <a:pt x="7659" y="16131"/>
                    <a:pt x="7669" y="16259"/>
                  </a:cubicBezTo>
                  <a:cubicBezTo>
                    <a:pt x="7703" y="16680"/>
                    <a:pt x="7730" y="17108"/>
                    <a:pt x="7750" y="17511"/>
                  </a:cubicBezTo>
                  <a:cubicBezTo>
                    <a:pt x="9128" y="16860"/>
                    <a:pt x="10088" y="15459"/>
                    <a:pt x="10088" y="13840"/>
                  </a:cubicBezTo>
                  <a:lnTo>
                    <a:pt x="10088" y="3739"/>
                  </a:lnTo>
                  <a:cubicBezTo>
                    <a:pt x="10088" y="2064"/>
                    <a:pt x="9053" y="614"/>
                    <a:pt x="7591" y="0"/>
                  </a:cubicBez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g39a06bf1325_0_559"/>
            <p:cNvSpPr/>
            <p:nvPr/>
          </p:nvSpPr>
          <p:spPr>
            <a:xfrm>
              <a:off x="6828429" y="1337918"/>
              <a:ext cx="425499" cy="1033171"/>
            </a:xfrm>
            <a:custGeom>
              <a:rect b="b" l="l" r="r" t="t"/>
              <a:pathLst>
                <a:path extrusionOk="0" h="15358" w="6325">
                  <a:moveTo>
                    <a:pt x="3513" y="0"/>
                  </a:moveTo>
                  <a:cubicBezTo>
                    <a:pt x="3476" y="0"/>
                    <a:pt x="3438" y="1"/>
                    <a:pt x="3400" y="3"/>
                  </a:cubicBezTo>
                  <a:lnTo>
                    <a:pt x="3397" y="3"/>
                  </a:lnTo>
                  <a:cubicBezTo>
                    <a:pt x="2905" y="23"/>
                    <a:pt x="2440" y="176"/>
                    <a:pt x="2039" y="424"/>
                  </a:cubicBezTo>
                  <a:cubicBezTo>
                    <a:pt x="2036" y="427"/>
                    <a:pt x="2030" y="430"/>
                    <a:pt x="2025" y="434"/>
                  </a:cubicBezTo>
                  <a:cubicBezTo>
                    <a:pt x="1293" y="895"/>
                    <a:pt x="780" y="1686"/>
                    <a:pt x="723" y="2612"/>
                  </a:cubicBezTo>
                  <a:lnTo>
                    <a:pt x="99" y="12394"/>
                  </a:lnTo>
                  <a:cubicBezTo>
                    <a:pt x="0" y="13924"/>
                    <a:pt x="1170" y="15254"/>
                    <a:pt x="2701" y="15352"/>
                  </a:cubicBezTo>
                  <a:cubicBezTo>
                    <a:pt x="2762" y="15356"/>
                    <a:pt x="2822" y="15358"/>
                    <a:pt x="2881" y="15358"/>
                  </a:cubicBezTo>
                  <a:cubicBezTo>
                    <a:pt x="4337" y="15358"/>
                    <a:pt x="5568" y="14220"/>
                    <a:pt x="5663" y="12750"/>
                  </a:cubicBezTo>
                  <a:lnTo>
                    <a:pt x="6287" y="2968"/>
                  </a:lnTo>
                  <a:cubicBezTo>
                    <a:pt x="6325" y="2375"/>
                    <a:pt x="6172" y="1811"/>
                    <a:pt x="5880" y="1336"/>
                  </a:cubicBezTo>
                  <a:cubicBezTo>
                    <a:pt x="5796" y="1200"/>
                    <a:pt x="5700" y="1068"/>
                    <a:pt x="5595" y="950"/>
                  </a:cubicBezTo>
                  <a:cubicBezTo>
                    <a:pt x="5124" y="414"/>
                    <a:pt x="4448" y="57"/>
                    <a:pt x="3682" y="7"/>
                  </a:cubicBezTo>
                  <a:cubicBezTo>
                    <a:pt x="3625" y="2"/>
                    <a:pt x="3569" y="0"/>
                    <a:pt x="3513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g39a06bf1325_0_559"/>
            <p:cNvSpPr/>
            <p:nvPr/>
          </p:nvSpPr>
          <p:spPr>
            <a:xfrm>
              <a:off x="6810400" y="2031017"/>
              <a:ext cx="420520" cy="881135"/>
            </a:xfrm>
            <a:custGeom>
              <a:rect b="b" l="l" r="r" t="t"/>
              <a:pathLst>
                <a:path extrusionOk="0" h="13098" w="6251">
                  <a:moveTo>
                    <a:pt x="3165" y="1"/>
                  </a:moveTo>
                  <a:cubicBezTo>
                    <a:pt x="3032" y="1"/>
                    <a:pt x="2897" y="10"/>
                    <a:pt x="2762" y="28"/>
                  </a:cubicBezTo>
                  <a:cubicBezTo>
                    <a:pt x="1137" y="249"/>
                    <a:pt x="0" y="1745"/>
                    <a:pt x="224" y="3367"/>
                  </a:cubicBezTo>
                  <a:cubicBezTo>
                    <a:pt x="285" y="3824"/>
                    <a:pt x="451" y="4242"/>
                    <a:pt x="693" y="4605"/>
                  </a:cubicBezTo>
                  <a:lnTo>
                    <a:pt x="682" y="4609"/>
                  </a:lnTo>
                  <a:lnTo>
                    <a:pt x="4639" y="13098"/>
                  </a:lnTo>
                  <a:lnTo>
                    <a:pt x="6250" y="12880"/>
                  </a:lnTo>
                  <a:lnTo>
                    <a:pt x="6111" y="3262"/>
                  </a:lnTo>
                  <a:cubicBezTo>
                    <a:pt x="6134" y="3034"/>
                    <a:pt x="6134" y="2803"/>
                    <a:pt x="6100" y="2566"/>
                  </a:cubicBezTo>
                  <a:cubicBezTo>
                    <a:pt x="5899" y="1080"/>
                    <a:pt x="4625" y="1"/>
                    <a:pt x="3165" y="1"/>
                  </a:cubicBez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g39a06bf1325_0_559"/>
            <p:cNvSpPr/>
            <p:nvPr/>
          </p:nvSpPr>
          <p:spPr>
            <a:xfrm>
              <a:off x="7062400" y="2707904"/>
              <a:ext cx="168518" cy="204239"/>
            </a:xfrm>
            <a:custGeom>
              <a:rect b="b" l="l" r="r" t="t"/>
              <a:pathLst>
                <a:path extrusionOk="0" h="3036" w="2505">
                  <a:moveTo>
                    <a:pt x="1792" y="0"/>
                  </a:moveTo>
                  <a:cubicBezTo>
                    <a:pt x="1315" y="0"/>
                    <a:pt x="851" y="206"/>
                    <a:pt x="424" y="630"/>
                  </a:cubicBezTo>
                  <a:cubicBezTo>
                    <a:pt x="271" y="783"/>
                    <a:pt x="132" y="945"/>
                    <a:pt x="0" y="1119"/>
                  </a:cubicBezTo>
                  <a:lnTo>
                    <a:pt x="893" y="3036"/>
                  </a:lnTo>
                  <a:lnTo>
                    <a:pt x="2504" y="2818"/>
                  </a:lnTo>
                  <a:lnTo>
                    <a:pt x="2467" y="213"/>
                  </a:lnTo>
                  <a:cubicBezTo>
                    <a:pt x="2358" y="152"/>
                    <a:pt x="2246" y="94"/>
                    <a:pt x="2138" y="36"/>
                  </a:cubicBezTo>
                  <a:cubicBezTo>
                    <a:pt x="2022" y="12"/>
                    <a:pt x="1906" y="0"/>
                    <a:pt x="1792" y="0"/>
                  </a:cubicBez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g39a06bf1325_0_559"/>
            <p:cNvSpPr/>
            <p:nvPr/>
          </p:nvSpPr>
          <p:spPr>
            <a:xfrm>
              <a:off x="7358597" y="1887123"/>
              <a:ext cx="116718" cy="174370"/>
            </a:xfrm>
            <a:custGeom>
              <a:rect b="b" l="l" r="r" t="t"/>
              <a:pathLst>
                <a:path extrusionOk="0" h="2592" w="1735">
                  <a:moveTo>
                    <a:pt x="1310" y="0"/>
                  </a:moveTo>
                  <a:cubicBezTo>
                    <a:pt x="1169" y="0"/>
                    <a:pt x="1032" y="69"/>
                    <a:pt x="951" y="196"/>
                  </a:cubicBezTo>
                  <a:lnTo>
                    <a:pt x="1" y="1682"/>
                  </a:lnTo>
                  <a:cubicBezTo>
                    <a:pt x="167" y="1977"/>
                    <a:pt x="310" y="2279"/>
                    <a:pt x="432" y="2591"/>
                  </a:cubicBezTo>
                  <a:lnTo>
                    <a:pt x="1667" y="653"/>
                  </a:lnTo>
                  <a:cubicBezTo>
                    <a:pt x="1711" y="583"/>
                    <a:pt x="1735" y="504"/>
                    <a:pt x="1735" y="423"/>
                  </a:cubicBezTo>
                  <a:cubicBezTo>
                    <a:pt x="1735" y="284"/>
                    <a:pt x="1664" y="144"/>
                    <a:pt x="1538" y="67"/>
                  </a:cubicBezTo>
                  <a:cubicBezTo>
                    <a:pt x="1468" y="22"/>
                    <a:pt x="1388" y="0"/>
                    <a:pt x="1310" y="0"/>
                  </a:cubicBez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g39a06bf1325_0_559"/>
            <p:cNvSpPr/>
            <p:nvPr/>
          </p:nvSpPr>
          <p:spPr>
            <a:xfrm>
              <a:off x="7763035" y="1212322"/>
              <a:ext cx="607740" cy="1174847"/>
            </a:xfrm>
            <a:custGeom>
              <a:rect b="b" l="l" r="r" t="t"/>
              <a:pathLst>
                <a:path extrusionOk="0" h="17464" w="9034">
                  <a:moveTo>
                    <a:pt x="1949" y="1"/>
                  </a:moveTo>
                  <a:cubicBezTo>
                    <a:pt x="843" y="214"/>
                    <a:pt x="1" y="1191"/>
                    <a:pt x="1" y="2358"/>
                  </a:cubicBezTo>
                  <a:lnTo>
                    <a:pt x="1" y="15231"/>
                  </a:lnTo>
                  <a:cubicBezTo>
                    <a:pt x="1" y="16242"/>
                    <a:pt x="639" y="17114"/>
                    <a:pt x="1532" y="17463"/>
                  </a:cubicBezTo>
                  <a:cubicBezTo>
                    <a:pt x="1535" y="17009"/>
                    <a:pt x="1542" y="16534"/>
                    <a:pt x="1555" y="16069"/>
                  </a:cubicBezTo>
                  <a:cubicBezTo>
                    <a:pt x="1562" y="15944"/>
                    <a:pt x="1565" y="15822"/>
                    <a:pt x="1572" y="15703"/>
                  </a:cubicBezTo>
                  <a:cubicBezTo>
                    <a:pt x="1623" y="14668"/>
                    <a:pt x="1803" y="13755"/>
                    <a:pt x="2112" y="12914"/>
                  </a:cubicBezTo>
                  <a:cubicBezTo>
                    <a:pt x="2230" y="12588"/>
                    <a:pt x="2366" y="12276"/>
                    <a:pt x="2525" y="11974"/>
                  </a:cubicBezTo>
                  <a:cubicBezTo>
                    <a:pt x="2733" y="11567"/>
                    <a:pt x="2973" y="11177"/>
                    <a:pt x="3252" y="10790"/>
                  </a:cubicBezTo>
                  <a:cubicBezTo>
                    <a:pt x="3584" y="10329"/>
                    <a:pt x="3967" y="9877"/>
                    <a:pt x="4402" y="9422"/>
                  </a:cubicBezTo>
                  <a:cubicBezTo>
                    <a:pt x="5457" y="8313"/>
                    <a:pt x="6607" y="7244"/>
                    <a:pt x="7381" y="5908"/>
                  </a:cubicBezTo>
                  <a:cubicBezTo>
                    <a:pt x="7652" y="5443"/>
                    <a:pt x="9033" y="2840"/>
                    <a:pt x="8375" y="2372"/>
                  </a:cubicBezTo>
                  <a:cubicBezTo>
                    <a:pt x="8185" y="2240"/>
                    <a:pt x="7971" y="2131"/>
                    <a:pt x="7741" y="2050"/>
                  </a:cubicBezTo>
                  <a:cubicBezTo>
                    <a:pt x="7690" y="2029"/>
                    <a:pt x="7635" y="2012"/>
                    <a:pt x="7571" y="1992"/>
                  </a:cubicBezTo>
                  <a:cubicBezTo>
                    <a:pt x="7323" y="1907"/>
                    <a:pt x="7024" y="1819"/>
                    <a:pt x="6709" y="1738"/>
                  </a:cubicBezTo>
                  <a:cubicBezTo>
                    <a:pt x="6095" y="1578"/>
                    <a:pt x="5420" y="1442"/>
                    <a:pt x="4918" y="1426"/>
                  </a:cubicBezTo>
                  <a:cubicBezTo>
                    <a:pt x="4813" y="1422"/>
                    <a:pt x="4554" y="1340"/>
                    <a:pt x="4256" y="1235"/>
                  </a:cubicBezTo>
                  <a:cubicBezTo>
                    <a:pt x="4083" y="1171"/>
                    <a:pt x="3900" y="1103"/>
                    <a:pt x="3723" y="1035"/>
                  </a:cubicBezTo>
                  <a:cubicBezTo>
                    <a:pt x="3391" y="903"/>
                    <a:pt x="3095" y="774"/>
                    <a:pt x="2993" y="720"/>
                  </a:cubicBezTo>
                  <a:cubicBezTo>
                    <a:pt x="2600" y="506"/>
                    <a:pt x="2251" y="261"/>
                    <a:pt x="1949" y="1"/>
                  </a:cubicBez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g39a06bf1325_0_559"/>
            <p:cNvSpPr/>
            <p:nvPr/>
          </p:nvSpPr>
          <p:spPr>
            <a:xfrm>
              <a:off x="7424591" y="2060684"/>
              <a:ext cx="165356" cy="316853"/>
            </a:xfrm>
            <a:custGeom>
              <a:rect b="b" l="l" r="r" t="t"/>
              <a:pathLst>
                <a:path extrusionOk="0" h="4710" w="2458">
                  <a:moveTo>
                    <a:pt x="2457" y="1"/>
                  </a:moveTo>
                  <a:cubicBezTo>
                    <a:pt x="1612" y="978"/>
                    <a:pt x="815" y="1996"/>
                    <a:pt x="0" y="2997"/>
                  </a:cubicBezTo>
                  <a:cubicBezTo>
                    <a:pt x="4" y="3024"/>
                    <a:pt x="4" y="3048"/>
                    <a:pt x="8" y="3072"/>
                  </a:cubicBezTo>
                  <a:cubicBezTo>
                    <a:pt x="17" y="3200"/>
                    <a:pt x="28" y="3330"/>
                    <a:pt x="38" y="3458"/>
                  </a:cubicBezTo>
                  <a:cubicBezTo>
                    <a:pt x="72" y="3879"/>
                    <a:pt x="99" y="4307"/>
                    <a:pt x="119" y="4710"/>
                  </a:cubicBezTo>
                  <a:cubicBezTo>
                    <a:pt x="1497" y="4059"/>
                    <a:pt x="2457" y="2658"/>
                    <a:pt x="2457" y="1039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g39a06bf1325_0_559"/>
            <p:cNvSpPr/>
            <p:nvPr/>
          </p:nvSpPr>
          <p:spPr>
            <a:xfrm>
              <a:off x="7763035" y="2082817"/>
              <a:ext cx="107434" cy="304341"/>
            </a:xfrm>
            <a:custGeom>
              <a:rect b="b" l="l" r="r" t="t"/>
              <a:pathLst>
                <a:path extrusionOk="0" h="4524" w="1597">
                  <a:moveTo>
                    <a:pt x="1" y="1"/>
                  </a:moveTo>
                  <a:lnTo>
                    <a:pt x="1" y="2291"/>
                  </a:lnTo>
                  <a:cubicBezTo>
                    <a:pt x="1" y="3302"/>
                    <a:pt x="639" y="4174"/>
                    <a:pt x="1532" y="4523"/>
                  </a:cubicBezTo>
                  <a:cubicBezTo>
                    <a:pt x="1535" y="4069"/>
                    <a:pt x="1542" y="3594"/>
                    <a:pt x="1555" y="3129"/>
                  </a:cubicBezTo>
                  <a:cubicBezTo>
                    <a:pt x="1562" y="3004"/>
                    <a:pt x="1565" y="2882"/>
                    <a:pt x="1572" y="2763"/>
                  </a:cubicBezTo>
                  <a:cubicBezTo>
                    <a:pt x="1579" y="2630"/>
                    <a:pt x="1586" y="2502"/>
                    <a:pt x="1596" y="2373"/>
                  </a:cubicBezTo>
                  <a:cubicBezTo>
                    <a:pt x="1084" y="1568"/>
                    <a:pt x="561" y="771"/>
                    <a:pt x="1" y="1"/>
                  </a:cubicBez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g39a06bf1325_0_559"/>
            <p:cNvSpPr/>
            <p:nvPr/>
          </p:nvSpPr>
          <p:spPr>
            <a:xfrm>
              <a:off x="7288365" y="1199541"/>
              <a:ext cx="301583" cy="325128"/>
            </a:xfrm>
            <a:custGeom>
              <a:rect b="b" l="l" r="r" t="t"/>
              <a:pathLst>
                <a:path extrusionOk="0" h="4833" w="4483">
                  <a:moveTo>
                    <a:pt x="1985" y="0"/>
                  </a:moveTo>
                  <a:cubicBezTo>
                    <a:pt x="1344" y="550"/>
                    <a:pt x="631" y="994"/>
                    <a:pt x="0" y="1317"/>
                  </a:cubicBezTo>
                  <a:cubicBezTo>
                    <a:pt x="766" y="3159"/>
                    <a:pt x="2450" y="4520"/>
                    <a:pt x="4482" y="4832"/>
                  </a:cubicBezTo>
                  <a:lnTo>
                    <a:pt x="4482" y="3739"/>
                  </a:lnTo>
                  <a:cubicBezTo>
                    <a:pt x="4482" y="2064"/>
                    <a:pt x="3447" y="614"/>
                    <a:pt x="1985" y="0"/>
                  </a:cubicBez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g39a06bf1325_0_559"/>
            <p:cNvSpPr/>
            <p:nvPr/>
          </p:nvSpPr>
          <p:spPr>
            <a:xfrm>
              <a:off x="7763035" y="1212322"/>
              <a:ext cx="250523" cy="300035"/>
            </a:xfrm>
            <a:custGeom>
              <a:rect b="b" l="l" r="r" t="t"/>
              <a:pathLst>
                <a:path extrusionOk="0" h="4460" w="3724">
                  <a:moveTo>
                    <a:pt x="1949" y="1"/>
                  </a:moveTo>
                  <a:cubicBezTo>
                    <a:pt x="843" y="214"/>
                    <a:pt x="1" y="1191"/>
                    <a:pt x="1" y="2358"/>
                  </a:cubicBezTo>
                  <a:lnTo>
                    <a:pt x="1" y="4459"/>
                  </a:lnTo>
                  <a:cubicBezTo>
                    <a:pt x="1701" y="3946"/>
                    <a:pt x="3072" y="2671"/>
                    <a:pt x="3723" y="1035"/>
                  </a:cubicBezTo>
                  <a:cubicBezTo>
                    <a:pt x="3391" y="903"/>
                    <a:pt x="3095" y="774"/>
                    <a:pt x="2993" y="720"/>
                  </a:cubicBezTo>
                  <a:cubicBezTo>
                    <a:pt x="2600" y="506"/>
                    <a:pt x="2251" y="261"/>
                    <a:pt x="1949" y="1"/>
                  </a:cubicBez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g39a06bf1325_0_559"/>
            <p:cNvSpPr/>
            <p:nvPr/>
          </p:nvSpPr>
          <p:spPr>
            <a:xfrm>
              <a:off x="7813287" y="1899838"/>
              <a:ext cx="119678" cy="181232"/>
            </a:xfrm>
            <a:custGeom>
              <a:rect b="b" l="l" r="r" t="t"/>
              <a:pathLst>
                <a:path extrusionOk="0" h="2694" w="1779">
                  <a:moveTo>
                    <a:pt x="425" y="0"/>
                  </a:moveTo>
                  <a:cubicBezTo>
                    <a:pt x="347" y="0"/>
                    <a:pt x="268" y="22"/>
                    <a:pt x="198" y="68"/>
                  </a:cubicBezTo>
                  <a:cubicBezTo>
                    <a:pt x="68" y="146"/>
                    <a:pt x="1" y="285"/>
                    <a:pt x="1" y="428"/>
                  </a:cubicBezTo>
                  <a:cubicBezTo>
                    <a:pt x="1" y="502"/>
                    <a:pt x="21" y="583"/>
                    <a:pt x="65" y="652"/>
                  </a:cubicBezTo>
                  <a:lnTo>
                    <a:pt x="1365" y="2694"/>
                  </a:lnTo>
                  <a:cubicBezTo>
                    <a:pt x="1483" y="2368"/>
                    <a:pt x="1619" y="2056"/>
                    <a:pt x="1778" y="1754"/>
                  </a:cubicBezTo>
                  <a:lnTo>
                    <a:pt x="785" y="196"/>
                  </a:lnTo>
                  <a:cubicBezTo>
                    <a:pt x="704" y="70"/>
                    <a:pt x="565" y="0"/>
                    <a:pt x="425" y="0"/>
                  </a:cubicBez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g39a06bf1325_0_559"/>
            <p:cNvSpPr/>
            <p:nvPr/>
          </p:nvSpPr>
          <p:spPr>
            <a:xfrm>
              <a:off x="7860579" y="1549218"/>
              <a:ext cx="194956" cy="194956"/>
            </a:xfrm>
            <a:custGeom>
              <a:rect b="b" l="l" r="r" t="t"/>
              <a:pathLst>
                <a:path extrusionOk="0" h="2898" w="2898">
                  <a:moveTo>
                    <a:pt x="1449" y="1"/>
                  </a:moveTo>
                  <a:cubicBezTo>
                    <a:pt x="648" y="1"/>
                    <a:pt x="0" y="648"/>
                    <a:pt x="0" y="1449"/>
                  </a:cubicBezTo>
                  <a:cubicBezTo>
                    <a:pt x="0" y="2250"/>
                    <a:pt x="648" y="2898"/>
                    <a:pt x="1449" y="2898"/>
                  </a:cubicBezTo>
                  <a:cubicBezTo>
                    <a:pt x="2249" y="2898"/>
                    <a:pt x="2898" y="2250"/>
                    <a:pt x="2898" y="1449"/>
                  </a:cubicBezTo>
                  <a:cubicBezTo>
                    <a:pt x="2898" y="648"/>
                    <a:pt x="2249" y="1"/>
                    <a:pt x="1449" y="1"/>
                  </a:cubicBez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g39a06bf1325_0_559"/>
            <p:cNvSpPr/>
            <p:nvPr/>
          </p:nvSpPr>
          <p:spPr>
            <a:xfrm>
              <a:off x="7661992" y="1105966"/>
              <a:ext cx="32022" cy="127414"/>
            </a:xfrm>
            <a:custGeom>
              <a:rect b="b" l="l" r="r" t="t"/>
              <a:pathLst>
                <a:path extrusionOk="0" h="1894" w="476">
                  <a:moveTo>
                    <a:pt x="363" y="0"/>
                  </a:moveTo>
                  <a:cubicBezTo>
                    <a:pt x="316" y="0"/>
                    <a:pt x="278" y="38"/>
                    <a:pt x="278" y="85"/>
                  </a:cubicBezTo>
                  <a:cubicBezTo>
                    <a:pt x="278" y="146"/>
                    <a:pt x="281" y="207"/>
                    <a:pt x="289" y="268"/>
                  </a:cubicBezTo>
                  <a:cubicBezTo>
                    <a:pt x="299" y="394"/>
                    <a:pt x="309" y="519"/>
                    <a:pt x="275" y="628"/>
                  </a:cubicBezTo>
                  <a:cubicBezTo>
                    <a:pt x="261" y="675"/>
                    <a:pt x="228" y="733"/>
                    <a:pt x="173" y="750"/>
                  </a:cubicBezTo>
                  <a:lnTo>
                    <a:pt x="156" y="754"/>
                  </a:lnTo>
                  <a:cubicBezTo>
                    <a:pt x="139" y="760"/>
                    <a:pt x="115" y="767"/>
                    <a:pt x="102" y="771"/>
                  </a:cubicBezTo>
                  <a:cubicBezTo>
                    <a:pt x="98" y="770"/>
                    <a:pt x="94" y="770"/>
                    <a:pt x="90" y="770"/>
                  </a:cubicBezTo>
                  <a:cubicBezTo>
                    <a:pt x="71" y="770"/>
                    <a:pt x="55" y="777"/>
                    <a:pt x="41" y="791"/>
                  </a:cubicBezTo>
                  <a:cubicBezTo>
                    <a:pt x="17" y="808"/>
                    <a:pt x="7" y="842"/>
                    <a:pt x="14" y="869"/>
                  </a:cubicBezTo>
                  <a:cubicBezTo>
                    <a:pt x="14" y="977"/>
                    <a:pt x="4" y="1663"/>
                    <a:pt x="0" y="1809"/>
                  </a:cubicBezTo>
                  <a:cubicBezTo>
                    <a:pt x="0" y="1856"/>
                    <a:pt x="34" y="1894"/>
                    <a:pt x="82" y="1894"/>
                  </a:cubicBezTo>
                  <a:lnTo>
                    <a:pt x="85" y="1894"/>
                  </a:lnTo>
                  <a:cubicBezTo>
                    <a:pt x="129" y="1894"/>
                    <a:pt x="167" y="1859"/>
                    <a:pt x="167" y="1815"/>
                  </a:cubicBezTo>
                  <a:cubicBezTo>
                    <a:pt x="184" y="1300"/>
                    <a:pt x="187" y="1048"/>
                    <a:pt x="180" y="920"/>
                  </a:cubicBezTo>
                  <a:cubicBezTo>
                    <a:pt x="187" y="920"/>
                    <a:pt x="197" y="916"/>
                    <a:pt x="204" y="913"/>
                  </a:cubicBezTo>
                  <a:lnTo>
                    <a:pt x="220" y="910"/>
                  </a:lnTo>
                  <a:cubicBezTo>
                    <a:pt x="319" y="879"/>
                    <a:pt x="400" y="794"/>
                    <a:pt x="435" y="675"/>
                  </a:cubicBezTo>
                  <a:cubicBezTo>
                    <a:pt x="475" y="539"/>
                    <a:pt x="465" y="394"/>
                    <a:pt x="455" y="254"/>
                  </a:cubicBezTo>
                  <a:cubicBezTo>
                    <a:pt x="452" y="197"/>
                    <a:pt x="444" y="140"/>
                    <a:pt x="444" y="85"/>
                  </a:cubicBezTo>
                  <a:cubicBezTo>
                    <a:pt x="444" y="38"/>
                    <a:pt x="408" y="0"/>
                    <a:pt x="363" y="0"/>
                  </a:cubicBez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g39a06bf1325_0_559"/>
            <p:cNvSpPr/>
            <p:nvPr/>
          </p:nvSpPr>
          <p:spPr>
            <a:xfrm>
              <a:off x="7506998" y="820869"/>
              <a:ext cx="65523" cy="114632"/>
            </a:xfrm>
            <a:custGeom>
              <a:rect b="b" l="l" r="r" t="t"/>
              <a:pathLst>
                <a:path extrusionOk="0" h="1704" w="974">
                  <a:moveTo>
                    <a:pt x="485" y="1"/>
                  </a:moveTo>
                  <a:cubicBezTo>
                    <a:pt x="217" y="1"/>
                    <a:pt x="0" y="221"/>
                    <a:pt x="0" y="489"/>
                  </a:cubicBezTo>
                  <a:lnTo>
                    <a:pt x="0" y="1215"/>
                  </a:lnTo>
                  <a:cubicBezTo>
                    <a:pt x="0" y="1484"/>
                    <a:pt x="217" y="1703"/>
                    <a:pt x="485" y="1703"/>
                  </a:cubicBezTo>
                  <a:cubicBezTo>
                    <a:pt x="753" y="1703"/>
                    <a:pt x="974" y="1484"/>
                    <a:pt x="974" y="1215"/>
                  </a:cubicBezTo>
                  <a:lnTo>
                    <a:pt x="974" y="489"/>
                  </a:lnTo>
                  <a:cubicBezTo>
                    <a:pt x="974" y="221"/>
                    <a:pt x="753" y="1"/>
                    <a:pt x="485" y="1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g39a06bf1325_0_559"/>
            <p:cNvSpPr/>
            <p:nvPr/>
          </p:nvSpPr>
          <p:spPr>
            <a:xfrm>
              <a:off x="7754155" y="817236"/>
              <a:ext cx="65591" cy="114431"/>
            </a:xfrm>
            <a:custGeom>
              <a:rect b="b" l="l" r="r" t="t"/>
              <a:pathLst>
                <a:path extrusionOk="0" h="1701" w="975">
                  <a:moveTo>
                    <a:pt x="486" y="0"/>
                  </a:moveTo>
                  <a:cubicBezTo>
                    <a:pt x="218" y="0"/>
                    <a:pt x="1" y="221"/>
                    <a:pt x="1" y="489"/>
                  </a:cubicBezTo>
                  <a:lnTo>
                    <a:pt x="1" y="1215"/>
                  </a:lnTo>
                  <a:cubicBezTo>
                    <a:pt x="1" y="1483"/>
                    <a:pt x="218" y="1700"/>
                    <a:pt x="486" y="1700"/>
                  </a:cubicBezTo>
                  <a:cubicBezTo>
                    <a:pt x="754" y="1700"/>
                    <a:pt x="975" y="1483"/>
                    <a:pt x="975" y="1215"/>
                  </a:cubicBezTo>
                  <a:lnTo>
                    <a:pt x="975" y="489"/>
                  </a:lnTo>
                  <a:cubicBezTo>
                    <a:pt x="975" y="221"/>
                    <a:pt x="754" y="0"/>
                    <a:pt x="486" y="0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g39a06bf1325_0_559"/>
            <p:cNvSpPr/>
            <p:nvPr/>
          </p:nvSpPr>
          <p:spPr>
            <a:xfrm>
              <a:off x="7561758" y="603111"/>
              <a:ext cx="228323" cy="462768"/>
            </a:xfrm>
            <a:custGeom>
              <a:rect b="b" l="l" r="r" t="t"/>
              <a:pathLst>
                <a:path extrusionOk="0" h="6879" w="3394">
                  <a:moveTo>
                    <a:pt x="1697" y="1"/>
                  </a:moveTo>
                  <a:cubicBezTo>
                    <a:pt x="764" y="1"/>
                    <a:pt x="0" y="764"/>
                    <a:pt x="0" y="1697"/>
                  </a:cubicBezTo>
                  <a:lnTo>
                    <a:pt x="0" y="5181"/>
                  </a:lnTo>
                  <a:cubicBezTo>
                    <a:pt x="0" y="6115"/>
                    <a:pt x="764" y="6878"/>
                    <a:pt x="1697" y="6878"/>
                  </a:cubicBezTo>
                  <a:cubicBezTo>
                    <a:pt x="2631" y="6878"/>
                    <a:pt x="3394" y="6115"/>
                    <a:pt x="3394" y="5181"/>
                  </a:cubicBezTo>
                  <a:lnTo>
                    <a:pt x="3394" y="1697"/>
                  </a:lnTo>
                  <a:cubicBezTo>
                    <a:pt x="3394" y="764"/>
                    <a:pt x="2631" y="1"/>
                    <a:pt x="1697" y="1"/>
                  </a:cubicBezTo>
                  <a:close/>
                </a:path>
              </a:pathLst>
            </a:custGeom>
            <a:solidFill>
              <a:srgbClr val="C99471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g39a06bf1325_0_559"/>
            <p:cNvSpPr/>
            <p:nvPr/>
          </p:nvSpPr>
          <p:spPr>
            <a:xfrm>
              <a:off x="7562901" y="966243"/>
              <a:ext cx="226036" cy="99631"/>
            </a:xfrm>
            <a:custGeom>
              <a:rect b="b" l="l" r="r" t="t"/>
              <a:pathLst>
                <a:path extrusionOk="0" h="1481" w="3360">
                  <a:moveTo>
                    <a:pt x="0" y="1"/>
                  </a:moveTo>
                  <a:cubicBezTo>
                    <a:pt x="110" y="832"/>
                    <a:pt x="822" y="1480"/>
                    <a:pt x="1680" y="1480"/>
                  </a:cubicBezTo>
                  <a:cubicBezTo>
                    <a:pt x="2542" y="1480"/>
                    <a:pt x="3254" y="832"/>
                    <a:pt x="3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g39a06bf1325_0_559"/>
            <p:cNvSpPr/>
            <p:nvPr/>
          </p:nvSpPr>
          <p:spPr>
            <a:xfrm>
              <a:off x="7562027" y="832305"/>
              <a:ext cx="53683" cy="213052"/>
            </a:xfrm>
            <a:custGeom>
              <a:rect b="b" l="l" r="r" t="t"/>
              <a:pathLst>
                <a:path extrusionOk="0" h="3167" w="798">
                  <a:moveTo>
                    <a:pt x="0" y="0"/>
                  </a:moveTo>
                  <a:lnTo>
                    <a:pt x="0" y="1774"/>
                  </a:lnTo>
                  <a:cubicBezTo>
                    <a:pt x="0" y="2348"/>
                    <a:pt x="289" y="2857"/>
                    <a:pt x="729" y="3166"/>
                  </a:cubicBezTo>
                  <a:cubicBezTo>
                    <a:pt x="770" y="2739"/>
                    <a:pt x="798" y="2311"/>
                    <a:pt x="784" y="1879"/>
                  </a:cubicBezTo>
                  <a:cubicBezTo>
                    <a:pt x="763" y="1208"/>
                    <a:pt x="645" y="33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g39a06bf1325_0_559"/>
            <p:cNvSpPr/>
            <p:nvPr/>
          </p:nvSpPr>
          <p:spPr>
            <a:xfrm>
              <a:off x="7758527" y="853563"/>
              <a:ext cx="31551" cy="176456"/>
            </a:xfrm>
            <a:custGeom>
              <a:rect b="b" l="l" r="r" t="t"/>
              <a:pathLst>
                <a:path extrusionOk="0" h="2623" w="469">
                  <a:moveTo>
                    <a:pt x="469" y="0"/>
                  </a:moveTo>
                  <a:cubicBezTo>
                    <a:pt x="96" y="362"/>
                    <a:pt x="61" y="1235"/>
                    <a:pt x="34" y="1645"/>
                  </a:cubicBezTo>
                  <a:cubicBezTo>
                    <a:pt x="11" y="1971"/>
                    <a:pt x="4" y="2296"/>
                    <a:pt x="0" y="2622"/>
                  </a:cubicBezTo>
                  <a:cubicBezTo>
                    <a:pt x="289" y="2321"/>
                    <a:pt x="469" y="1910"/>
                    <a:pt x="469" y="1458"/>
                  </a:cubicBezTo>
                  <a:lnTo>
                    <a:pt x="4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g39a06bf1325_0_559"/>
            <p:cNvSpPr/>
            <p:nvPr/>
          </p:nvSpPr>
          <p:spPr>
            <a:xfrm>
              <a:off x="7560143" y="607685"/>
              <a:ext cx="39825" cy="114901"/>
            </a:xfrm>
            <a:custGeom>
              <a:rect b="b" l="l" r="r" t="t"/>
              <a:pathLst>
                <a:path extrusionOk="0" h="1708" w="592">
                  <a:moveTo>
                    <a:pt x="591" y="0"/>
                  </a:moveTo>
                  <a:cubicBezTo>
                    <a:pt x="232" y="268"/>
                    <a:pt x="1" y="675"/>
                    <a:pt x="1" y="1127"/>
                  </a:cubicBezTo>
                  <a:lnTo>
                    <a:pt x="1" y="1707"/>
                  </a:lnTo>
                  <a:lnTo>
                    <a:pt x="591" y="1707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g39a06bf1325_0_559"/>
            <p:cNvSpPr/>
            <p:nvPr/>
          </p:nvSpPr>
          <p:spPr>
            <a:xfrm>
              <a:off x="7572050" y="603111"/>
              <a:ext cx="217559" cy="98554"/>
            </a:xfrm>
            <a:custGeom>
              <a:rect b="b" l="l" r="r" t="t"/>
              <a:pathLst>
                <a:path extrusionOk="0" h="1465" w="3234">
                  <a:moveTo>
                    <a:pt x="1228" y="1"/>
                  </a:moveTo>
                  <a:cubicBezTo>
                    <a:pt x="638" y="1"/>
                    <a:pt x="140" y="411"/>
                    <a:pt x="0" y="958"/>
                  </a:cubicBezTo>
                  <a:cubicBezTo>
                    <a:pt x="450" y="1317"/>
                    <a:pt x="1022" y="1465"/>
                    <a:pt x="1624" y="1465"/>
                  </a:cubicBezTo>
                  <a:cubicBezTo>
                    <a:pt x="2159" y="1465"/>
                    <a:pt x="2718" y="1348"/>
                    <a:pt x="3234" y="1158"/>
                  </a:cubicBezTo>
                  <a:cubicBezTo>
                    <a:pt x="3176" y="513"/>
                    <a:pt x="2630" y="1"/>
                    <a:pt x="1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g39a06bf1325_0_559"/>
            <p:cNvSpPr/>
            <p:nvPr/>
          </p:nvSpPr>
          <p:spPr>
            <a:xfrm>
              <a:off x="7566534" y="512025"/>
              <a:ext cx="305686" cy="193678"/>
            </a:xfrm>
            <a:custGeom>
              <a:rect b="b" l="l" r="r" t="t"/>
              <a:pathLst>
                <a:path extrusionOk="0" h="2879" w="4544">
                  <a:moveTo>
                    <a:pt x="2125" y="1"/>
                  </a:moveTo>
                  <a:lnTo>
                    <a:pt x="2125" y="1"/>
                  </a:lnTo>
                  <a:cubicBezTo>
                    <a:pt x="2156" y="757"/>
                    <a:pt x="2437" y="1049"/>
                    <a:pt x="1517" y="1178"/>
                  </a:cubicBezTo>
                  <a:cubicBezTo>
                    <a:pt x="1060" y="1242"/>
                    <a:pt x="306" y="1239"/>
                    <a:pt x="11" y="2088"/>
                  </a:cubicBezTo>
                  <a:cubicBezTo>
                    <a:pt x="7" y="2162"/>
                    <a:pt x="4" y="2233"/>
                    <a:pt x="1" y="2308"/>
                  </a:cubicBezTo>
                  <a:cubicBezTo>
                    <a:pt x="648" y="2494"/>
                    <a:pt x="1601" y="2879"/>
                    <a:pt x="2443" y="2879"/>
                  </a:cubicBezTo>
                  <a:cubicBezTo>
                    <a:pt x="2832" y="2879"/>
                    <a:pt x="3198" y="2796"/>
                    <a:pt x="3499" y="2573"/>
                  </a:cubicBezTo>
                  <a:cubicBezTo>
                    <a:pt x="4544" y="1795"/>
                    <a:pt x="2576" y="663"/>
                    <a:pt x="2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g39a06bf1325_0_559"/>
            <p:cNvSpPr/>
            <p:nvPr/>
          </p:nvSpPr>
          <p:spPr>
            <a:xfrm>
              <a:off x="7648942" y="908524"/>
              <a:ext cx="91154" cy="92702"/>
            </a:xfrm>
            <a:custGeom>
              <a:rect b="b" l="l" r="r" t="t"/>
              <a:pathLst>
                <a:path extrusionOk="0" h="1378" w="1355">
                  <a:moveTo>
                    <a:pt x="41" y="1"/>
                  </a:moveTo>
                  <a:cubicBezTo>
                    <a:pt x="18" y="1"/>
                    <a:pt x="1" y="21"/>
                    <a:pt x="1" y="41"/>
                  </a:cubicBezTo>
                  <a:lnTo>
                    <a:pt x="1" y="1341"/>
                  </a:lnTo>
                  <a:cubicBezTo>
                    <a:pt x="1" y="1361"/>
                    <a:pt x="18" y="1378"/>
                    <a:pt x="41" y="1378"/>
                  </a:cubicBezTo>
                  <a:lnTo>
                    <a:pt x="1317" y="1378"/>
                  </a:lnTo>
                  <a:cubicBezTo>
                    <a:pt x="1338" y="1378"/>
                    <a:pt x="1355" y="1361"/>
                    <a:pt x="1355" y="1341"/>
                  </a:cubicBezTo>
                  <a:lnTo>
                    <a:pt x="1355" y="41"/>
                  </a:lnTo>
                  <a:cubicBezTo>
                    <a:pt x="1355" y="21"/>
                    <a:pt x="1338" y="1"/>
                    <a:pt x="13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g39a06bf1325_0_559"/>
            <p:cNvSpPr/>
            <p:nvPr/>
          </p:nvSpPr>
          <p:spPr>
            <a:xfrm>
              <a:off x="7660378" y="971288"/>
              <a:ext cx="35654" cy="39287"/>
            </a:xfrm>
            <a:custGeom>
              <a:rect b="b" l="l" r="r" t="t"/>
              <a:pathLst>
                <a:path extrusionOk="0" h="584" w="530">
                  <a:moveTo>
                    <a:pt x="265" y="1"/>
                  </a:moveTo>
                  <a:cubicBezTo>
                    <a:pt x="119" y="1"/>
                    <a:pt x="0" y="133"/>
                    <a:pt x="0" y="292"/>
                  </a:cubicBezTo>
                  <a:cubicBezTo>
                    <a:pt x="0" y="455"/>
                    <a:pt x="119" y="584"/>
                    <a:pt x="265" y="584"/>
                  </a:cubicBezTo>
                  <a:cubicBezTo>
                    <a:pt x="411" y="584"/>
                    <a:pt x="529" y="455"/>
                    <a:pt x="529" y="292"/>
                  </a:cubicBezTo>
                  <a:cubicBezTo>
                    <a:pt x="529" y="133"/>
                    <a:pt x="411" y="1"/>
                    <a:pt x="265" y="1"/>
                  </a:cubicBezTo>
                  <a:close/>
                </a:path>
              </a:pathLst>
            </a:custGeom>
            <a:solidFill>
              <a:srgbClr val="EDC29F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g39a06bf1325_0_559"/>
            <p:cNvSpPr/>
            <p:nvPr/>
          </p:nvSpPr>
          <p:spPr>
            <a:xfrm>
              <a:off x="7695090" y="970346"/>
              <a:ext cx="35654" cy="39354"/>
            </a:xfrm>
            <a:custGeom>
              <a:rect b="b" l="l" r="r" t="t"/>
              <a:pathLst>
                <a:path extrusionOk="0" h="585" w="530">
                  <a:moveTo>
                    <a:pt x="265" y="1"/>
                  </a:moveTo>
                  <a:cubicBezTo>
                    <a:pt x="119" y="1"/>
                    <a:pt x="0" y="133"/>
                    <a:pt x="0" y="292"/>
                  </a:cubicBezTo>
                  <a:cubicBezTo>
                    <a:pt x="0" y="455"/>
                    <a:pt x="119" y="585"/>
                    <a:pt x="265" y="585"/>
                  </a:cubicBezTo>
                  <a:cubicBezTo>
                    <a:pt x="411" y="585"/>
                    <a:pt x="530" y="455"/>
                    <a:pt x="530" y="292"/>
                  </a:cubicBezTo>
                  <a:cubicBezTo>
                    <a:pt x="530" y="133"/>
                    <a:pt x="411" y="1"/>
                    <a:pt x="265" y="1"/>
                  </a:cubicBezTo>
                  <a:close/>
                </a:path>
              </a:pathLst>
            </a:custGeom>
            <a:solidFill>
              <a:srgbClr val="EDC29F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g39a06bf1325_0_559"/>
            <p:cNvSpPr/>
            <p:nvPr/>
          </p:nvSpPr>
          <p:spPr>
            <a:xfrm>
              <a:off x="7660378" y="963754"/>
              <a:ext cx="70367" cy="27245"/>
            </a:xfrm>
            <a:custGeom>
              <a:rect b="b" l="l" r="r" t="t"/>
              <a:pathLst>
                <a:path extrusionOk="0" h="405" w="1046">
                  <a:moveTo>
                    <a:pt x="17" y="0"/>
                  </a:moveTo>
                  <a:lnTo>
                    <a:pt x="0" y="404"/>
                  </a:lnTo>
                  <a:lnTo>
                    <a:pt x="1046" y="39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rgbClr val="EDC29F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g39a06bf1325_0_559"/>
            <p:cNvSpPr/>
            <p:nvPr/>
          </p:nvSpPr>
          <p:spPr>
            <a:xfrm>
              <a:off x="7601986" y="2336901"/>
              <a:ext cx="130105" cy="75143"/>
            </a:xfrm>
            <a:custGeom>
              <a:rect b="b" l="l" r="r" t="t"/>
              <a:pathLst>
                <a:path extrusionOk="0" h="1117" w="1934">
                  <a:moveTo>
                    <a:pt x="559" y="1"/>
                  </a:moveTo>
                  <a:cubicBezTo>
                    <a:pt x="251" y="1"/>
                    <a:pt x="0" y="251"/>
                    <a:pt x="0" y="557"/>
                  </a:cubicBezTo>
                  <a:cubicBezTo>
                    <a:pt x="0" y="865"/>
                    <a:pt x="251" y="1117"/>
                    <a:pt x="559" y="1117"/>
                  </a:cubicBezTo>
                  <a:lnTo>
                    <a:pt x="1377" y="1117"/>
                  </a:lnTo>
                  <a:cubicBezTo>
                    <a:pt x="1682" y="1117"/>
                    <a:pt x="1934" y="865"/>
                    <a:pt x="1934" y="557"/>
                  </a:cubicBezTo>
                  <a:cubicBezTo>
                    <a:pt x="1934" y="251"/>
                    <a:pt x="1682" y="1"/>
                    <a:pt x="1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g39a06bf1325_0_559"/>
            <p:cNvSpPr/>
            <p:nvPr/>
          </p:nvSpPr>
          <p:spPr>
            <a:xfrm>
              <a:off x="7443292" y="1916252"/>
              <a:ext cx="116920" cy="134949"/>
            </a:xfrm>
            <a:custGeom>
              <a:rect b="b" l="l" r="r" t="t"/>
              <a:pathLst>
                <a:path extrusionOk="0" h="2006" w="1738">
                  <a:moveTo>
                    <a:pt x="1677" y="1"/>
                  </a:moveTo>
                  <a:lnTo>
                    <a:pt x="51" y="7"/>
                  </a:lnTo>
                  <a:cubicBezTo>
                    <a:pt x="24" y="7"/>
                    <a:pt x="1" y="31"/>
                    <a:pt x="1" y="58"/>
                  </a:cubicBezTo>
                  <a:lnTo>
                    <a:pt x="11" y="1955"/>
                  </a:lnTo>
                  <a:cubicBezTo>
                    <a:pt x="11" y="1982"/>
                    <a:pt x="31" y="2005"/>
                    <a:pt x="62" y="2005"/>
                  </a:cubicBezTo>
                  <a:lnTo>
                    <a:pt x="1687" y="1999"/>
                  </a:lnTo>
                  <a:cubicBezTo>
                    <a:pt x="1714" y="1999"/>
                    <a:pt x="1738" y="1975"/>
                    <a:pt x="1738" y="1948"/>
                  </a:cubicBezTo>
                  <a:lnTo>
                    <a:pt x="1728" y="51"/>
                  </a:lnTo>
                  <a:cubicBezTo>
                    <a:pt x="1728" y="24"/>
                    <a:pt x="1704" y="1"/>
                    <a:pt x="1677" y="1"/>
                  </a:cubicBezTo>
                  <a:close/>
                </a:path>
              </a:pathLst>
            </a:custGeom>
            <a:solidFill>
              <a:srgbClr val="1A1E1B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g39a06bf1325_0_559"/>
            <p:cNvSpPr/>
            <p:nvPr/>
          </p:nvSpPr>
          <p:spPr>
            <a:xfrm>
              <a:off x="7437843" y="1910803"/>
              <a:ext cx="127885" cy="145847"/>
            </a:xfrm>
            <a:custGeom>
              <a:rect b="b" l="l" r="r" t="t"/>
              <a:pathLst>
                <a:path extrusionOk="0" h="2168" w="1901">
                  <a:moveTo>
                    <a:pt x="1164" y="166"/>
                  </a:moveTo>
                  <a:cubicBezTo>
                    <a:pt x="1313" y="166"/>
                    <a:pt x="1456" y="224"/>
                    <a:pt x="1561" y="332"/>
                  </a:cubicBezTo>
                  <a:cubicBezTo>
                    <a:pt x="1670" y="437"/>
                    <a:pt x="1728" y="580"/>
                    <a:pt x="1731" y="729"/>
                  </a:cubicBezTo>
                  <a:lnTo>
                    <a:pt x="1734" y="1432"/>
                  </a:lnTo>
                  <a:cubicBezTo>
                    <a:pt x="1734" y="1740"/>
                    <a:pt x="1483" y="1998"/>
                    <a:pt x="1171" y="1998"/>
                  </a:cubicBezTo>
                  <a:lnTo>
                    <a:pt x="737" y="2002"/>
                  </a:lnTo>
                  <a:cubicBezTo>
                    <a:pt x="587" y="2002"/>
                    <a:pt x="445" y="1944"/>
                    <a:pt x="340" y="1836"/>
                  </a:cubicBezTo>
                  <a:cubicBezTo>
                    <a:pt x="231" y="1731"/>
                    <a:pt x="170" y="1591"/>
                    <a:pt x="170" y="1438"/>
                  </a:cubicBezTo>
                  <a:lnTo>
                    <a:pt x="166" y="736"/>
                  </a:lnTo>
                  <a:lnTo>
                    <a:pt x="166" y="705"/>
                  </a:lnTo>
                  <a:cubicBezTo>
                    <a:pt x="173" y="566"/>
                    <a:pt x="231" y="437"/>
                    <a:pt x="333" y="336"/>
                  </a:cubicBezTo>
                  <a:cubicBezTo>
                    <a:pt x="438" y="231"/>
                    <a:pt x="580" y="169"/>
                    <a:pt x="730" y="169"/>
                  </a:cubicBezTo>
                  <a:lnTo>
                    <a:pt x="1164" y="166"/>
                  </a:lnTo>
                  <a:close/>
                  <a:moveTo>
                    <a:pt x="1161" y="0"/>
                  </a:moveTo>
                  <a:lnTo>
                    <a:pt x="730" y="3"/>
                  </a:lnTo>
                  <a:cubicBezTo>
                    <a:pt x="533" y="3"/>
                    <a:pt x="350" y="82"/>
                    <a:pt x="214" y="220"/>
                  </a:cubicBezTo>
                  <a:cubicBezTo>
                    <a:pt x="75" y="359"/>
                    <a:pt x="0" y="542"/>
                    <a:pt x="0" y="736"/>
                  </a:cubicBezTo>
                  <a:lnTo>
                    <a:pt x="4" y="1441"/>
                  </a:lnTo>
                  <a:cubicBezTo>
                    <a:pt x="7" y="1635"/>
                    <a:pt x="82" y="1818"/>
                    <a:pt x="221" y="1954"/>
                  </a:cubicBezTo>
                  <a:cubicBezTo>
                    <a:pt x="360" y="2093"/>
                    <a:pt x="544" y="2168"/>
                    <a:pt x="740" y="2168"/>
                  </a:cubicBezTo>
                  <a:lnTo>
                    <a:pt x="1171" y="2165"/>
                  </a:lnTo>
                  <a:cubicBezTo>
                    <a:pt x="1561" y="2165"/>
                    <a:pt x="1880" y="1856"/>
                    <a:pt x="1897" y="1469"/>
                  </a:cubicBezTo>
                  <a:cubicBezTo>
                    <a:pt x="1900" y="1455"/>
                    <a:pt x="1900" y="1445"/>
                    <a:pt x="1900" y="1432"/>
                  </a:cubicBezTo>
                  <a:lnTo>
                    <a:pt x="1897" y="726"/>
                  </a:lnTo>
                  <a:cubicBezTo>
                    <a:pt x="1894" y="326"/>
                    <a:pt x="1565" y="0"/>
                    <a:pt x="1161" y="0"/>
                  </a:cubicBezTo>
                  <a:close/>
                </a:path>
              </a:pathLst>
            </a:custGeom>
            <a:solidFill>
              <a:srgbClr val="EAE9C5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g39a06bf1325_0_559"/>
            <p:cNvSpPr/>
            <p:nvPr/>
          </p:nvSpPr>
          <p:spPr>
            <a:xfrm>
              <a:off x="7443292" y="1740270"/>
              <a:ext cx="116920" cy="135016"/>
            </a:xfrm>
            <a:custGeom>
              <a:rect b="b" l="l" r="r" t="t"/>
              <a:pathLst>
                <a:path extrusionOk="0" h="2007" w="1738">
                  <a:moveTo>
                    <a:pt x="1677" y="0"/>
                  </a:moveTo>
                  <a:lnTo>
                    <a:pt x="51" y="11"/>
                  </a:lnTo>
                  <a:cubicBezTo>
                    <a:pt x="24" y="11"/>
                    <a:pt x="1" y="31"/>
                    <a:pt x="1" y="61"/>
                  </a:cubicBezTo>
                  <a:lnTo>
                    <a:pt x="11" y="1955"/>
                  </a:lnTo>
                  <a:cubicBezTo>
                    <a:pt x="11" y="1984"/>
                    <a:pt x="28" y="2006"/>
                    <a:pt x="56" y="2006"/>
                  </a:cubicBezTo>
                  <a:cubicBezTo>
                    <a:pt x="58" y="2006"/>
                    <a:pt x="60" y="2006"/>
                    <a:pt x="62" y="2006"/>
                  </a:cubicBezTo>
                  <a:lnTo>
                    <a:pt x="1687" y="1998"/>
                  </a:lnTo>
                  <a:cubicBezTo>
                    <a:pt x="1714" y="1998"/>
                    <a:pt x="1738" y="1975"/>
                    <a:pt x="1738" y="1948"/>
                  </a:cubicBezTo>
                  <a:lnTo>
                    <a:pt x="1728" y="51"/>
                  </a:lnTo>
                  <a:cubicBezTo>
                    <a:pt x="1728" y="24"/>
                    <a:pt x="1704" y="0"/>
                    <a:pt x="1677" y="0"/>
                  </a:cubicBezTo>
                  <a:close/>
                </a:path>
              </a:pathLst>
            </a:custGeom>
            <a:solidFill>
              <a:srgbClr val="1A1E1B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g39a06bf1325_0_559"/>
            <p:cNvSpPr/>
            <p:nvPr/>
          </p:nvSpPr>
          <p:spPr>
            <a:xfrm>
              <a:off x="7437843" y="1734955"/>
              <a:ext cx="127885" cy="145780"/>
            </a:xfrm>
            <a:custGeom>
              <a:rect b="b" l="l" r="r" t="t"/>
              <a:pathLst>
                <a:path extrusionOk="0" h="2167" w="1901">
                  <a:moveTo>
                    <a:pt x="1175" y="167"/>
                  </a:moveTo>
                  <a:cubicBezTo>
                    <a:pt x="1320" y="167"/>
                    <a:pt x="1458" y="228"/>
                    <a:pt x="1561" y="330"/>
                  </a:cubicBezTo>
                  <a:cubicBezTo>
                    <a:pt x="1670" y="436"/>
                    <a:pt x="1728" y="578"/>
                    <a:pt x="1731" y="727"/>
                  </a:cubicBezTo>
                  <a:lnTo>
                    <a:pt x="1734" y="1429"/>
                  </a:lnTo>
                  <a:cubicBezTo>
                    <a:pt x="1734" y="1742"/>
                    <a:pt x="1483" y="1996"/>
                    <a:pt x="1171" y="1999"/>
                  </a:cubicBezTo>
                  <a:lnTo>
                    <a:pt x="737" y="1999"/>
                  </a:lnTo>
                  <a:cubicBezTo>
                    <a:pt x="587" y="1999"/>
                    <a:pt x="445" y="1942"/>
                    <a:pt x="340" y="1836"/>
                  </a:cubicBezTo>
                  <a:cubicBezTo>
                    <a:pt x="231" y="1728"/>
                    <a:pt x="170" y="1589"/>
                    <a:pt x="170" y="1440"/>
                  </a:cubicBezTo>
                  <a:lnTo>
                    <a:pt x="166" y="734"/>
                  </a:lnTo>
                  <a:lnTo>
                    <a:pt x="166" y="707"/>
                  </a:lnTo>
                  <a:cubicBezTo>
                    <a:pt x="173" y="568"/>
                    <a:pt x="231" y="436"/>
                    <a:pt x="333" y="337"/>
                  </a:cubicBezTo>
                  <a:cubicBezTo>
                    <a:pt x="438" y="228"/>
                    <a:pt x="580" y="167"/>
                    <a:pt x="730" y="167"/>
                  </a:cubicBezTo>
                  <a:lnTo>
                    <a:pt x="1164" y="167"/>
                  </a:lnTo>
                  <a:cubicBezTo>
                    <a:pt x="1168" y="167"/>
                    <a:pt x="1172" y="167"/>
                    <a:pt x="1175" y="167"/>
                  </a:cubicBezTo>
                  <a:close/>
                  <a:moveTo>
                    <a:pt x="1167" y="1"/>
                  </a:moveTo>
                  <a:cubicBezTo>
                    <a:pt x="1165" y="1"/>
                    <a:pt x="1163" y="1"/>
                    <a:pt x="1161" y="1"/>
                  </a:cubicBezTo>
                  <a:lnTo>
                    <a:pt x="730" y="1"/>
                  </a:lnTo>
                  <a:cubicBezTo>
                    <a:pt x="533" y="1"/>
                    <a:pt x="350" y="79"/>
                    <a:pt x="214" y="218"/>
                  </a:cubicBezTo>
                  <a:cubicBezTo>
                    <a:pt x="75" y="358"/>
                    <a:pt x="0" y="541"/>
                    <a:pt x="0" y="737"/>
                  </a:cubicBezTo>
                  <a:lnTo>
                    <a:pt x="4" y="1440"/>
                  </a:lnTo>
                  <a:cubicBezTo>
                    <a:pt x="7" y="1633"/>
                    <a:pt x="82" y="1816"/>
                    <a:pt x="221" y="1955"/>
                  </a:cubicBezTo>
                  <a:cubicBezTo>
                    <a:pt x="360" y="2091"/>
                    <a:pt x="544" y="2166"/>
                    <a:pt x="740" y="2166"/>
                  </a:cubicBezTo>
                  <a:lnTo>
                    <a:pt x="1171" y="2166"/>
                  </a:lnTo>
                  <a:cubicBezTo>
                    <a:pt x="1561" y="2162"/>
                    <a:pt x="1880" y="1854"/>
                    <a:pt x="1897" y="1467"/>
                  </a:cubicBezTo>
                  <a:cubicBezTo>
                    <a:pt x="1900" y="1457"/>
                    <a:pt x="1900" y="1443"/>
                    <a:pt x="1900" y="1429"/>
                  </a:cubicBezTo>
                  <a:lnTo>
                    <a:pt x="1897" y="727"/>
                  </a:lnTo>
                  <a:cubicBezTo>
                    <a:pt x="1894" y="325"/>
                    <a:pt x="1568" y="1"/>
                    <a:pt x="1167" y="1"/>
                  </a:cubicBezTo>
                  <a:close/>
                </a:path>
              </a:pathLst>
            </a:custGeom>
            <a:solidFill>
              <a:srgbClr val="EAE9C5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g39a06bf1325_0_559"/>
            <p:cNvSpPr/>
            <p:nvPr/>
          </p:nvSpPr>
          <p:spPr>
            <a:xfrm>
              <a:off x="7441476" y="1717397"/>
              <a:ext cx="12647" cy="351835"/>
            </a:xfrm>
            <a:custGeom>
              <a:rect b="b" l="l" r="r" t="t"/>
              <a:pathLst>
                <a:path extrusionOk="0" h="5230" w="188">
                  <a:moveTo>
                    <a:pt x="92" y="1"/>
                  </a:moveTo>
                  <a:cubicBezTo>
                    <a:pt x="42" y="1"/>
                    <a:pt x="1" y="41"/>
                    <a:pt x="1" y="93"/>
                  </a:cubicBezTo>
                  <a:lnTo>
                    <a:pt x="1" y="5135"/>
                  </a:lnTo>
                  <a:cubicBezTo>
                    <a:pt x="1" y="5185"/>
                    <a:pt x="42" y="5229"/>
                    <a:pt x="92" y="5229"/>
                  </a:cubicBezTo>
                  <a:cubicBezTo>
                    <a:pt x="143" y="5229"/>
                    <a:pt x="187" y="5185"/>
                    <a:pt x="187" y="5135"/>
                  </a:cubicBezTo>
                  <a:lnTo>
                    <a:pt x="187" y="93"/>
                  </a:lnTo>
                  <a:cubicBezTo>
                    <a:pt x="187" y="41"/>
                    <a:pt x="143" y="1"/>
                    <a:pt x="92" y="1"/>
                  </a:cubicBezTo>
                  <a:close/>
                </a:path>
              </a:pathLst>
            </a:custGeom>
            <a:solidFill>
              <a:srgbClr val="EAE9C5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g39a06bf1325_0_559"/>
            <p:cNvSpPr/>
            <p:nvPr/>
          </p:nvSpPr>
          <p:spPr>
            <a:xfrm>
              <a:off x="7468923" y="1867480"/>
              <a:ext cx="26304" cy="56643"/>
            </a:xfrm>
            <a:custGeom>
              <a:rect b="b" l="l" r="r" t="t"/>
              <a:pathLst>
                <a:path extrusionOk="0" h="842" w="391">
                  <a:moveTo>
                    <a:pt x="276" y="1"/>
                  </a:moveTo>
                  <a:cubicBezTo>
                    <a:pt x="251" y="1"/>
                    <a:pt x="225" y="9"/>
                    <a:pt x="204" y="26"/>
                  </a:cubicBezTo>
                  <a:cubicBezTo>
                    <a:pt x="68" y="142"/>
                    <a:pt x="0" y="270"/>
                    <a:pt x="0" y="413"/>
                  </a:cubicBezTo>
                  <a:lnTo>
                    <a:pt x="0" y="416"/>
                  </a:lnTo>
                  <a:cubicBezTo>
                    <a:pt x="0" y="644"/>
                    <a:pt x="187" y="807"/>
                    <a:pt x="193" y="813"/>
                  </a:cubicBezTo>
                  <a:cubicBezTo>
                    <a:pt x="215" y="832"/>
                    <a:pt x="242" y="842"/>
                    <a:pt x="269" y="842"/>
                  </a:cubicBezTo>
                  <a:cubicBezTo>
                    <a:pt x="300" y="842"/>
                    <a:pt x="331" y="829"/>
                    <a:pt x="353" y="803"/>
                  </a:cubicBezTo>
                  <a:cubicBezTo>
                    <a:pt x="390" y="756"/>
                    <a:pt x="387" y="685"/>
                    <a:pt x="339" y="644"/>
                  </a:cubicBezTo>
                  <a:cubicBezTo>
                    <a:pt x="339" y="644"/>
                    <a:pt x="224" y="538"/>
                    <a:pt x="224" y="416"/>
                  </a:cubicBezTo>
                  <a:lnTo>
                    <a:pt x="224" y="413"/>
                  </a:lnTo>
                  <a:cubicBezTo>
                    <a:pt x="224" y="342"/>
                    <a:pt x="265" y="267"/>
                    <a:pt x="349" y="199"/>
                  </a:cubicBezTo>
                  <a:cubicBezTo>
                    <a:pt x="373" y="176"/>
                    <a:pt x="387" y="145"/>
                    <a:pt x="387" y="115"/>
                  </a:cubicBezTo>
                  <a:cubicBezTo>
                    <a:pt x="387" y="87"/>
                    <a:pt x="380" y="64"/>
                    <a:pt x="362" y="40"/>
                  </a:cubicBezTo>
                  <a:cubicBezTo>
                    <a:pt x="340" y="14"/>
                    <a:pt x="308" y="1"/>
                    <a:pt x="276" y="1"/>
                  </a:cubicBezTo>
                  <a:close/>
                </a:path>
              </a:pathLst>
            </a:custGeom>
            <a:solidFill>
              <a:srgbClr val="EAE9C5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g39a06bf1325_0_559"/>
            <p:cNvSpPr/>
            <p:nvPr/>
          </p:nvSpPr>
          <p:spPr>
            <a:xfrm>
              <a:off x="7466837" y="1692103"/>
              <a:ext cx="14194" cy="53011"/>
            </a:xfrm>
            <a:custGeom>
              <a:rect b="b" l="l" r="r" t="t"/>
              <a:pathLst>
                <a:path extrusionOk="0" h="788" w="211">
                  <a:moveTo>
                    <a:pt x="105" y="0"/>
                  </a:moveTo>
                  <a:cubicBezTo>
                    <a:pt x="47" y="0"/>
                    <a:pt x="0" y="48"/>
                    <a:pt x="0" y="105"/>
                  </a:cubicBezTo>
                  <a:lnTo>
                    <a:pt x="0" y="682"/>
                  </a:lnTo>
                  <a:cubicBezTo>
                    <a:pt x="0" y="740"/>
                    <a:pt x="47" y="788"/>
                    <a:pt x="105" y="788"/>
                  </a:cubicBezTo>
                  <a:cubicBezTo>
                    <a:pt x="163" y="788"/>
                    <a:pt x="210" y="740"/>
                    <a:pt x="210" y="682"/>
                  </a:cubicBezTo>
                  <a:lnTo>
                    <a:pt x="210" y="105"/>
                  </a:lnTo>
                  <a:cubicBezTo>
                    <a:pt x="210" y="48"/>
                    <a:pt x="163" y="0"/>
                    <a:pt x="105" y="0"/>
                  </a:cubicBezTo>
                  <a:close/>
                </a:path>
              </a:pathLst>
            </a:custGeom>
            <a:solidFill>
              <a:srgbClr val="EAE9C5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g39a06bf1325_0_559"/>
            <p:cNvSpPr/>
            <p:nvPr/>
          </p:nvSpPr>
          <p:spPr>
            <a:xfrm>
              <a:off x="7677714" y="791150"/>
              <a:ext cx="35700" cy="135000"/>
            </a:xfrm>
            <a:prstGeom prst="roundRect">
              <a:avLst>
                <a:gd fmla="val 16667" name="adj"/>
              </a:avLst>
            </a:prstGeom>
            <a:solidFill>
              <a:srgbClr val="FA9373"/>
            </a:solidFill>
            <a:ln>
              <a:noFill/>
            </a:ln>
          </p:spPr>
          <p:txBody>
            <a:bodyPr anchorCtr="0" anchor="t" bIns="117575" lIns="117575" spcFirstLastPara="1" rIns="117575" wrap="square" tIns="117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4" name="Google Shape;1484;g39a06bf1325_0_559"/>
          <p:cNvGrpSpPr/>
          <p:nvPr/>
        </p:nvGrpSpPr>
        <p:grpSpPr>
          <a:xfrm flipH="1">
            <a:off x="2005933" y="3907177"/>
            <a:ext cx="956201" cy="1624735"/>
            <a:chOff x="6745452" y="2418904"/>
            <a:chExt cx="1380198" cy="2345171"/>
          </a:xfrm>
        </p:grpSpPr>
        <p:sp>
          <p:nvSpPr>
            <p:cNvPr id="1485" name="Google Shape;1485;g39a06bf1325_0_559"/>
            <p:cNvSpPr/>
            <p:nvPr/>
          </p:nvSpPr>
          <p:spPr>
            <a:xfrm>
              <a:off x="7173381" y="3063325"/>
              <a:ext cx="197609" cy="239125"/>
            </a:xfrm>
            <a:custGeom>
              <a:rect b="b" l="l" r="r" t="t"/>
              <a:pathLst>
                <a:path extrusionOk="0" h="2206" w="1823">
                  <a:moveTo>
                    <a:pt x="914" y="0"/>
                  </a:moveTo>
                  <a:cubicBezTo>
                    <a:pt x="411" y="0"/>
                    <a:pt x="1" y="411"/>
                    <a:pt x="1" y="913"/>
                  </a:cubicBezTo>
                  <a:lnTo>
                    <a:pt x="1" y="1297"/>
                  </a:lnTo>
                  <a:cubicBezTo>
                    <a:pt x="1" y="1795"/>
                    <a:pt x="411" y="2206"/>
                    <a:pt x="914" y="2206"/>
                  </a:cubicBezTo>
                  <a:cubicBezTo>
                    <a:pt x="1412" y="2206"/>
                    <a:pt x="1822" y="1795"/>
                    <a:pt x="1822" y="1297"/>
                  </a:cubicBezTo>
                  <a:lnTo>
                    <a:pt x="1822" y="913"/>
                  </a:lnTo>
                  <a:cubicBezTo>
                    <a:pt x="1822" y="411"/>
                    <a:pt x="1412" y="0"/>
                    <a:pt x="914" y="0"/>
                  </a:cubicBezTo>
                  <a:close/>
                </a:path>
              </a:pathLst>
            </a:custGeom>
            <a:solidFill>
              <a:srgbClr val="9D6038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g39a06bf1325_0_559"/>
            <p:cNvSpPr/>
            <p:nvPr/>
          </p:nvSpPr>
          <p:spPr>
            <a:xfrm>
              <a:off x="7831026" y="3055628"/>
              <a:ext cx="197934" cy="239125"/>
            </a:xfrm>
            <a:custGeom>
              <a:rect b="b" l="l" r="r" t="t"/>
              <a:pathLst>
                <a:path extrusionOk="0" h="2206" w="1826">
                  <a:moveTo>
                    <a:pt x="913" y="1"/>
                  </a:moveTo>
                  <a:cubicBezTo>
                    <a:pt x="411" y="1"/>
                    <a:pt x="0" y="411"/>
                    <a:pt x="0" y="913"/>
                  </a:cubicBezTo>
                  <a:lnTo>
                    <a:pt x="0" y="1290"/>
                  </a:lnTo>
                  <a:cubicBezTo>
                    <a:pt x="0" y="1795"/>
                    <a:pt x="411" y="2206"/>
                    <a:pt x="913" y="2206"/>
                  </a:cubicBezTo>
                  <a:cubicBezTo>
                    <a:pt x="1415" y="2206"/>
                    <a:pt x="1825" y="1795"/>
                    <a:pt x="1825" y="1290"/>
                  </a:cubicBezTo>
                  <a:lnTo>
                    <a:pt x="1825" y="913"/>
                  </a:lnTo>
                  <a:cubicBezTo>
                    <a:pt x="1825" y="411"/>
                    <a:pt x="1415" y="1"/>
                    <a:pt x="913" y="1"/>
                  </a:cubicBezTo>
                  <a:close/>
                </a:path>
              </a:pathLst>
            </a:custGeom>
            <a:solidFill>
              <a:srgbClr val="9D6038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g39a06bf1325_0_559"/>
            <p:cNvSpPr/>
            <p:nvPr/>
          </p:nvSpPr>
          <p:spPr>
            <a:xfrm>
              <a:off x="7343998" y="2608707"/>
              <a:ext cx="577975" cy="868047"/>
            </a:xfrm>
            <a:custGeom>
              <a:rect b="b" l="l" r="r" t="t"/>
              <a:pathLst>
                <a:path extrusionOk="0" h="8008" w="5332">
                  <a:moveTo>
                    <a:pt x="2454" y="1"/>
                  </a:moveTo>
                  <a:cubicBezTo>
                    <a:pt x="1612" y="1"/>
                    <a:pt x="870" y="374"/>
                    <a:pt x="428" y="940"/>
                  </a:cubicBezTo>
                  <a:cubicBezTo>
                    <a:pt x="157" y="1287"/>
                    <a:pt x="1" y="1701"/>
                    <a:pt x="1" y="2145"/>
                  </a:cubicBezTo>
                  <a:lnTo>
                    <a:pt x="1" y="5864"/>
                  </a:lnTo>
                  <a:cubicBezTo>
                    <a:pt x="1" y="7044"/>
                    <a:pt x="1103" y="8008"/>
                    <a:pt x="2454" y="8008"/>
                  </a:cubicBezTo>
                  <a:lnTo>
                    <a:pt x="2878" y="8008"/>
                  </a:lnTo>
                  <a:cubicBezTo>
                    <a:pt x="4225" y="8008"/>
                    <a:pt x="5331" y="7044"/>
                    <a:pt x="5331" y="5864"/>
                  </a:cubicBezTo>
                  <a:lnTo>
                    <a:pt x="5331" y="2145"/>
                  </a:lnTo>
                  <a:cubicBezTo>
                    <a:pt x="5331" y="964"/>
                    <a:pt x="4225" y="1"/>
                    <a:pt x="2878" y="1"/>
                  </a:cubicBez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g39a06bf1325_0_559"/>
            <p:cNvSpPr/>
            <p:nvPr/>
          </p:nvSpPr>
          <p:spPr>
            <a:xfrm>
              <a:off x="7373482" y="2418904"/>
              <a:ext cx="634125" cy="410285"/>
            </a:xfrm>
            <a:custGeom>
              <a:rect b="b" l="l" r="r" t="t"/>
              <a:pathLst>
                <a:path extrusionOk="0" h="3785" w="5850">
                  <a:moveTo>
                    <a:pt x="3278" y="1"/>
                  </a:moveTo>
                  <a:cubicBezTo>
                    <a:pt x="3326" y="981"/>
                    <a:pt x="3750" y="1358"/>
                    <a:pt x="2361" y="1525"/>
                  </a:cubicBezTo>
                  <a:cubicBezTo>
                    <a:pt x="1415" y="1640"/>
                    <a:pt x="360" y="1847"/>
                    <a:pt x="37" y="2729"/>
                  </a:cubicBezTo>
                  <a:cubicBezTo>
                    <a:pt x="17" y="2783"/>
                    <a:pt x="0" y="2845"/>
                    <a:pt x="34" y="2892"/>
                  </a:cubicBezTo>
                  <a:cubicBezTo>
                    <a:pt x="58" y="2932"/>
                    <a:pt x="106" y="2956"/>
                    <a:pt x="150" y="2976"/>
                  </a:cubicBezTo>
                  <a:cubicBezTo>
                    <a:pt x="1046" y="3380"/>
                    <a:pt x="1921" y="3631"/>
                    <a:pt x="2911" y="3750"/>
                  </a:cubicBezTo>
                  <a:cubicBezTo>
                    <a:pt x="3084" y="3771"/>
                    <a:pt x="3288" y="3784"/>
                    <a:pt x="3507" y="3784"/>
                  </a:cubicBezTo>
                  <a:cubicBezTo>
                    <a:pt x="4482" y="3784"/>
                    <a:pt x="5742" y="3528"/>
                    <a:pt x="5806" y="2610"/>
                  </a:cubicBezTo>
                  <a:cubicBezTo>
                    <a:pt x="5850" y="1986"/>
                    <a:pt x="5168" y="1490"/>
                    <a:pt x="4682" y="1124"/>
                  </a:cubicBezTo>
                  <a:cubicBezTo>
                    <a:pt x="4414" y="920"/>
                    <a:pt x="3295" y="337"/>
                    <a:pt x="3278" y="1"/>
                  </a:cubicBezTo>
                  <a:close/>
                </a:path>
              </a:pathLst>
            </a:custGeom>
            <a:solidFill>
              <a:srgbClr val="332533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g39a06bf1325_0_559"/>
            <p:cNvSpPr/>
            <p:nvPr/>
          </p:nvSpPr>
          <p:spPr>
            <a:xfrm>
              <a:off x="7343998" y="2710601"/>
              <a:ext cx="114901" cy="301345"/>
            </a:xfrm>
            <a:custGeom>
              <a:rect b="b" l="l" r="r" t="t"/>
              <a:pathLst>
                <a:path extrusionOk="0" h="2780" w="1060">
                  <a:moveTo>
                    <a:pt x="428" y="0"/>
                  </a:moveTo>
                  <a:cubicBezTo>
                    <a:pt x="157" y="347"/>
                    <a:pt x="1" y="761"/>
                    <a:pt x="1" y="1205"/>
                  </a:cubicBezTo>
                  <a:lnTo>
                    <a:pt x="1" y="2772"/>
                  </a:lnTo>
                  <a:cubicBezTo>
                    <a:pt x="28" y="2776"/>
                    <a:pt x="59" y="2780"/>
                    <a:pt x="89" y="2780"/>
                  </a:cubicBezTo>
                  <a:cubicBezTo>
                    <a:pt x="625" y="2780"/>
                    <a:pt x="1059" y="2138"/>
                    <a:pt x="1059" y="1344"/>
                  </a:cubicBezTo>
                  <a:cubicBezTo>
                    <a:pt x="1059" y="730"/>
                    <a:pt x="795" y="204"/>
                    <a:pt x="428" y="0"/>
                  </a:cubicBezTo>
                  <a:close/>
                </a:path>
              </a:pathLst>
            </a:custGeom>
            <a:solidFill>
              <a:srgbClr val="332533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g39a06bf1325_0_559"/>
            <p:cNvSpPr/>
            <p:nvPr/>
          </p:nvSpPr>
          <p:spPr>
            <a:xfrm>
              <a:off x="7228771" y="3158447"/>
              <a:ext cx="129318" cy="128451"/>
            </a:xfrm>
            <a:custGeom>
              <a:rect b="b" l="l" r="r" t="t"/>
              <a:pathLst>
                <a:path extrusionOk="0" h="1185" w="1193">
                  <a:moveTo>
                    <a:pt x="598" y="0"/>
                  </a:moveTo>
                  <a:cubicBezTo>
                    <a:pt x="269" y="0"/>
                    <a:pt x="1" y="265"/>
                    <a:pt x="1" y="594"/>
                  </a:cubicBezTo>
                  <a:cubicBezTo>
                    <a:pt x="1" y="920"/>
                    <a:pt x="269" y="1184"/>
                    <a:pt x="598" y="1184"/>
                  </a:cubicBezTo>
                  <a:cubicBezTo>
                    <a:pt x="923" y="1184"/>
                    <a:pt x="1192" y="920"/>
                    <a:pt x="1192" y="594"/>
                  </a:cubicBezTo>
                  <a:cubicBezTo>
                    <a:pt x="1192" y="265"/>
                    <a:pt x="923" y="0"/>
                    <a:pt x="598" y="0"/>
                  </a:cubicBezTo>
                  <a:close/>
                </a:path>
              </a:pathLst>
            </a:custGeom>
            <a:solidFill>
              <a:srgbClr val="9D6038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g39a06bf1325_0_559"/>
            <p:cNvSpPr/>
            <p:nvPr/>
          </p:nvSpPr>
          <p:spPr>
            <a:xfrm>
              <a:off x="7745609" y="3166589"/>
              <a:ext cx="129318" cy="128776"/>
            </a:xfrm>
            <a:custGeom>
              <a:rect b="b" l="l" r="r" t="t"/>
              <a:pathLst>
                <a:path extrusionOk="0" h="1188" w="1193">
                  <a:moveTo>
                    <a:pt x="595" y="0"/>
                  </a:moveTo>
                  <a:cubicBezTo>
                    <a:pt x="269" y="0"/>
                    <a:pt x="1" y="265"/>
                    <a:pt x="1" y="594"/>
                  </a:cubicBezTo>
                  <a:cubicBezTo>
                    <a:pt x="1" y="919"/>
                    <a:pt x="269" y="1187"/>
                    <a:pt x="595" y="1187"/>
                  </a:cubicBezTo>
                  <a:cubicBezTo>
                    <a:pt x="924" y="1187"/>
                    <a:pt x="1192" y="919"/>
                    <a:pt x="1192" y="594"/>
                  </a:cubicBezTo>
                  <a:cubicBezTo>
                    <a:pt x="1192" y="265"/>
                    <a:pt x="924" y="0"/>
                    <a:pt x="595" y="0"/>
                  </a:cubicBezTo>
                  <a:close/>
                </a:path>
              </a:pathLst>
            </a:custGeom>
            <a:solidFill>
              <a:srgbClr val="9D6038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g39a06bf1325_0_559"/>
            <p:cNvSpPr/>
            <p:nvPr/>
          </p:nvSpPr>
          <p:spPr>
            <a:xfrm>
              <a:off x="7448493" y="3441847"/>
              <a:ext cx="320098" cy="239125"/>
            </a:xfrm>
            <a:custGeom>
              <a:rect b="b" l="l" r="r" t="t"/>
              <a:pathLst>
                <a:path extrusionOk="0" h="2206" w="2953">
                  <a:moveTo>
                    <a:pt x="1442" y="0"/>
                  </a:moveTo>
                  <a:cubicBezTo>
                    <a:pt x="1433" y="533"/>
                    <a:pt x="1276" y="1031"/>
                    <a:pt x="924" y="1438"/>
                  </a:cubicBezTo>
                  <a:cubicBezTo>
                    <a:pt x="863" y="1591"/>
                    <a:pt x="157" y="1778"/>
                    <a:pt x="0" y="1988"/>
                  </a:cubicBezTo>
                  <a:cubicBezTo>
                    <a:pt x="4" y="2005"/>
                    <a:pt x="529" y="2174"/>
                    <a:pt x="534" y="2191"/>
                  </a:cubicBezTo>
                  <a:cubicBezTo>
                    <a:pt x="883" y="1889"/>
                    <a:pt x="1297" y="1710"/>
                    <a:pt x="1738" y="1710"/>
                  </a:cubicBezTo>
                  <a:cubicBezTo>
                    <a:pt x="2183" y="1710"/>
                    <a:pt x="2603" y="1893"/>
                    <a:pt x="2952" y="2205"/>
                  </a:cubicBezTo>
                  <a:cubicBezTo>
                    <a:pt x="2932" y="2174"/>
                    <a:pt x="2911" y="2141"/>
                    <a:pt x="2891" y="2110"/>
                  </a:cubicBezTo>
                  <a:cubicBezTo>
                    <a:pt x="2305" y="1568"/>
                    <a:pt x="2003" y="766"/>
                    <a:pt x="2090" y="0"/>
                  </a:cubicBez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g39a06bf1325_0_559"/>
            <p:cNvSpPr/>
            <p:nvPr/>
          </p:nvSpPr>
          <p:spPr>
            <a:xfrm>
              <a:off x="6841491" y="3429759"/>
              <a:ext cx="331805" cy="332889"/>
            </a:xfrm>
            <a:custGeom>
              <a:rect b="b" l="l" r="r" t="t"/>
              <a:pathLst>
                <a:path extrusionOk="0" h="3071" w="3061">
                  <a:moveTo>
                    <a:pt x="618" y="0"/>
                  </a:moveTo>
                  <a:cubicBezTo>
                    <a:pt x="340" y="306"/>
                    <a:pt x="289" y="428"/>
                    <a:pt x="0" y="727"/>
                  </a:cubicBezTo>
                  <a:cubicBezTo>
                    <a:pt x="4" y="731"/>
                    <a:pt x="8" y="733"/>
                    <a:pt x="11" y="733"/>
                  </a:cubicBezTo>
                  <a:cubicBezTo>
                    <a:pt x="21" y="733"/>
                    <a:pt x="32" y="721"/>
                    <a:pt x="44" y="721"/>
                  </a:cubicBezTo>
                  <a:cubicBezTo>
                    <a:pt x="48" y="721"/>
                    <a:pt x="53" y="722"/>
                    <a:pt x="58" y="727"/>
                  </a:cubicBezTo>
                  <a:lnTo>
                    <a:pt x="1951" y="2908"/>
                  </a:lnTo>
                  <a:cubicBezTo>
                    <a:pt x="2070" y="3017"/>
                    <a:pt x="2219" y="3071"/>
                    <a:pt x="2368" y="3071"/>
                  </a:cubicBezTo>
                  <a:cubicBezTo>
                    <a:pt x="2539" y="3071"/>
                    <a:pt x="2709" y="3000"/>
                    <a:pt x="2830" y="2864"/>
                  </a:cubicBezTo>
                  <a:cubicBezTo>
                    <a:pt x="3060" y="2606"/>
                    <a:pt x="3040" y="2206"/>
                    <a:pt x="2786" y="1975"/>
                  </a:cubicBezTo>
                  <a:lnTo>
                    <a:pt x="658" y="35"/>
                  </a:lnTo>
                  <a:cubicBezTo>
                    <a:pt x="645" y="21"/>
                    <a:pt x="631" y="11"/>
                    <a:pt x="618" y="0"/>
                  </a:cubicBez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g39a06bf1325_0_559"/>
            <p:cNvSpPr/>
            <p:nvPr/>
          </p:nvSpPr>
          <p:spPr>
            <a:xfrm>
              <a:off x="7924031" y="3997274"/>
              <a:ext cx="149047" cy="407141"/>
            </a:xfrm>
            <a:custGeom>
              <a:rect b="b" l="l" r="r" t="t"/>
              <a:pathLst>
                <a:path extrusionOk="0" h="3756" w="1375">
                  <a:moveTo>
                    <a:pt x="609" y="0"/>
                  </a:moveTo>
                  <a:cubicBezTo>
                    <a:pt x="574" y="0"/>
                    <a:pt x="538" y="3"/>
                    <a:pt x="503" y="10"/>
                  </a:cubicBezTo>
                  <a:cubicBezTo>
                    <a:pt x="201" y="60"/>
                    <a:pt x="1" y="332"/>
                    <a:pt x="58" y="610"/>
                  </a:cubicBezTo>
                  <a:lnTo>
                    <a:pt x="690" y="3698"/>
                  </a:lnTo>
                  <a:cubicBezTo>
                    <a:pt x="693" y="3718"/>
                    <a:pt x="699" y="3738"/>
                    <a:pt x="707" y="3755"/>
                  </a:cubicBezTo>
                  <a:cubicBezTo>
                    <a:pt x="968" y="3729"/>
                    <a:pt x="1085" y="3691"/>
                    <a:pt x="1336" y="3691"/>
                  </a:cubicBezTo>
                  <a:cubicBezTo>
                    <a:pt x="1349" y="3691"/>
                    <a:pt x="1361" y="3691"/>
                    <a:pt x="1374" y="3691"/>
                  </a:cubicBezTo>
                  <a:cubicBezTo>
                    <a:pt x="1280" y="3070"/>
                    <a:pt x="1253" y="789"/>
                    <a:pt x="1232" y="789"/>
                  </a:cubicBezTo>
                  <a:cubicBezTo>
                    <a:pt x="1232" y="789"/>
                    <a:pt x="1232" y="789"/>
                    <a:pt x="1232" y="790"/>
                  </a:cubicBezTo>
                  <a:lnTo>
                    <a:pt x="1154" y="420"/>
                  </a:lnTo>
                  <a:cubicBezTo>
                    <a:pt x="1106" y="174"/>
                    <a:pt x="870" y="0"/>
                    <a:pt x="609" y="0"/>
                  </a:cubicBez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g39a06bf1325_0_559"/>
            <p:cNvSpPr/>
            <p:nvPr/>
          </p:nvSpPr>
          <p:spPr>
            <a:xfrm>
              <a:off x="7065634" y="3622003"/>
              <a:ext cx="552177" cy="137665"/>
            </a:xfrm>
            <a:custGeom>
              <a:rect b="b" l="l" r="r" t="t"/>
              <a:pathLst>
                <a:path extrusionOk="0" h="1270" w="5094">
                  <a:moveTo>
                    <a:pt x="51" y="0"/>
                  </a:moveTo>
                  <a:cubicBezTo>
                    <a:pt x="24" y="0"/>
                    <a:pt x="1" y="20"/>
                    <a:pt x="1" y="48"/>
                  </a:cubicBezTo>
                  <a:lnTo>
                    <a:pt x="1" y="1218"/>
                  </a:lnTo>
                  <a:cubicBezTo>
                    <a:pt x="1" y="1245"/>
                    <a:pt x="24" y="1270"/>
                    <a:pt x="51" y="1270"/>
                  </a:cubicBezTo>
                  <a:lnTo>
                    <a:pt x="5046" y="1270"/>
                  </a:lnTo>
                  <a:cubicBezTo>
                    <a:pt x="5073" y="1270"/>
                    <a:pt x="5093" y="1245"/>
                    <a:pt x="5093" y="1218"/>
                  </a:cubicBezTo>
                  <a:lnTo>
                    <a:pt x="5093" y="48"/>
                  </a:lnTo>
                  <a:cubicBezTo>
                    <a:pt x="5093" y="20"/>
                    <a:pt x="5073" y="0"/>
                    <a:pt x="5046" y="0"/>
                  </a:cubicBez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g39a06bf1325_0_559"/>
            <p:cNvSpPr/>
            <p:nvPr/>
          </p:nvSpPr>
          <p:spPr>
            <a:xfrm>
              <a:off x="7769565" y="3636420"/>
              <a:ext cx="281075" cy="468602"/>
            </a:xfrm>
            <a:custGeom>
              <a:rect b="b" l="l" r="r" t="t"/>
              <a:pathLst>
                <a:path extrusionOk="0" h="4323" w="2593">
                  <a:moveTo>
                    <a:pt x="198" y="0"/>
                  </a:moveTo>
                  <a:cubicBezTo>
                    <a:pt x="100" y="0"/>
                    <a:pt x="30" y="70"/>
                    <a:pt x="14" y="247"/>
                  </a:cubicBezTo>
                  <a:cubicBezTo>
                    <a:pt x="1" y="407"/>
                    <a:pt x="62" y="563"/>
                    <a:pt x="123" y="709"/>
                  </a:cubicBezTo>
                  <a:cubicBezTo>
                    <a:pt x="536" y="1734"/>
                    <a:pt x="951" y="2758"/>
                    <a:pt x="1365" y="3783"/>
                  </a:cubicBezTo>
                  <a:cubicBezTo>
                    <a:pt x="1432" y="3946"/>
                    <a:pt x="1504" y="4115"/>
                    <a:pt x="1650" y="4227"/>
                  </a:cubicBezTo>
                  <a:cubicBezTo>
                    <a:pt x="1736" y="4293"/>
                    <a:pt x="1844" y="4322"/>
                    <a:pt x="1954" y="4322"/>
                  </a:cubicBezTo>
                  <a:cubicBezTo>
                    <a:pt x="2037" y="4322"/>
                    <a:pt x="2122" y="4305"/>
                    <a:pt x="2199" y="4275"/>
                  </a:cubicBezTo>
                  <a:cubicBezTo>
                    <a:pt x="2362" y="4211"/>
                    <a:pt x="2494" y="4084"/>
                    <a:pt x="2522" y="3922"/>
                  </a:cubicBezTo>
                  <a:cubicBezTo>
                    <a:pt x="2593" y="3498"/>
                    <a:pt x="2216" y="2822"/>
                    <a:pt x="2060" y="2432"/>
                  </a:cubicBezTo>
                  <a:cubicBezTo>
                    <a:pt x="1850" y="1896"/>
                    <a:pt x="1595" y="1370"/>
                    <a:pt x="1260" y="892"/>
                  </a:cubicBezTo>
                  <a:cubicBezTo>
                    <a:pt x="1145" y="734"/>
                    <a:pt x="517" y="0"/>
                    <a:pt x="198" y="0"/>
                  </a:cubicBez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g39a06bf1325_0_559"/>
            <p:cNvSpPr/>
            <p:nvPr/>
          </p:nvSpPr>
          <p:spPr>
            <a:xfrm>
              <a:off x="7769565" y="3636420"/>
              <a:ext cx="240642" cy="303079"/>
            </a:xfrm>
            <a:custGeom>
              <a:rect b="b" l="l" r="r" t="t"/>
              <a:pathLst>
                <a:path extrusionOk="0" h="2796" w="2220">
                  <a:moveTo>
                    <a:pt x="198" y="0"/>
                  </a:moveTo>
                  <a:cubicBezTo>
                    <a:pt x="100" y="0"/>
                    <a:pt x="30" y="70"/>
                    <a:pt x="14" y="247"/>
                  </a:cubicBezTo>
                  <a:cubicBezTo>
                    <a:pt x="1" y="407"/>
                    <a:pt x="62" y="563"/>
                    <a:pt x="123" y="709"/>
                  </a:cubicBezTo>
                  <a:cubicBezTo>
                    <a:pt x="405" y="1405"/>
                    <a:pt x="686" y="2100"/>
                    <a:pt x="967" y="2795"/>
                  </a:cubicBezTo>
                  <a:lnTo>
                    <a:pt x="2220" y="2795"/>
                  </a:lnTo>
                  <a:cubicBezTo>
                    <a:pt x="2159" y="2659"/>
                    <a:pt x="2101" y="2534"/>
                    <a:pt x="2060" y="2432"/>
                  </a:cubicBezTo>
                  <a:cubicBezTo>
                    <a:pt x="1850" y="1896"/>
                    <a:pt x="1595" y="1370"/>
                    <a:pt x="1260" y="892"/>
                  </a:cubicBezTo>
                  <a:cubicBezTo>
                    <a:pt x="1145" y="734"/>
                    <a:pt x="517" y="0"/>
                    <a:pt x="198" y="0"/>
                  </a:cubicBez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g39a06bf1325_0_559"/>
            <p:cNvSpPr/>
            <p:nvPr/>
          </p:nvSpPr>
          <p:spPr>
            <a:xfrm>
              <a:off x="6745452" y="3359301"/>
              <a:ext cx="218204" cy="214952"/>
            </a:xfrm>
            <a:custGeom>
              <a:rect b="b" l="l" r="r" t="t"/>
              <a:pathLst>
                <a:path extrusionOk="0" h="1983" w="2013">
                  <a:moveTo>
                    <a:pt x="991" y="1"/>
                  </a:moveTo>
                  <a:cubicBezTo>
                    <a:pt x="950" y="1"/>
                    <a:pt x="908" y="4"/>
                    <a:pt x="866" y="9"/>
                  </a:cubicBezTo>
                  <a:cubicBezTo>
                    <a:pt x="354" y="84"/>
                    <a:pt x="0" y="583"/>
                    <a:pt x="75" y="1126"/>
                  </a:cubicBezTo>
                  <a:cubicBezTo>
                    <a:pt x="147" y="1620"/>
                    <a:pt x="554" y="1983"/>
                    <a:pt x="1019" y="1983"/>
                  </a:cubicBezTo>
                  <a:cubicBezTo>
                    <a:pt x="1061" y="1983"/>
                    <a:pt x="1104" y="1980"/>
                    <a:pt x="1148" y="1974"/>
                  </a:cubicBezTo>
                  <a:cubicBezTo>
                    <a:pt x="1660" y="1899"/>
                    <a:pt x="2012" y="1400"/>
                    <a:pt x="1938" y="861"/>
                  </a:cubicBezTo>
                  <a:cubicBezTo>
                    <a:pt x="1867" y="362"/>
                    <a:pt x="1457" y="1"/>
                    <a:pt x="991" y="1"/>
                  </a:cubicBez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g39a06bf1325_0_559"/>
            <p:cNvSpPr/>
            <p:nvPr/>
          </p:nvSpPr>
          <p:spPr>
            <a:xfrm>
              <a:off x="7907121" y="4236506"/>
              <a:ext cx="218529" cy="178205"/>
            </a:xfrm>
            <a:custGeom>
              <a:rect b="b" l="l" r="r" t="t"/>
              <a:pathLst>
                <a:path extrusionOk="0" h="1644" w="2016">
                  <a:moveTo>
                    <a:pt x="996" y="0"/>
                  </a:moveTo>
                  <a:cubicBezTo>
                    <a:pt x="954" y="0"/>
                    <a:pt x="912" y="3"/>
                    <a:pt x="869" y="8"/>
                  </a:cubicBezTo>
                  <a:cubicBezTo>
                    <a:pt x="354" y="69"/>
                    <a:pt x="0" y="482"/>
                    <a:pt x="78" y="934"/>
                  </a:cubicBezTo>
                  <a:cubicBezTo>
                    <a:pt x="147" y="1345"/>
                    <a:pt x="554" y="1644"/>
                    <a:pt x="1019" y="1644"/>
                  </a:cubicBezTo>
                  <a:cubicBezTo>
                    <a:pt x="1062" y="1644"/>
                    <a:pt x="1105" y="1641"/>
                    <a:pt x="1148" y="1636"/>
                  </a:cubicBezTo>
                  <a:cubicBezTo>
                    <a:pt x="1660" y="1578"/>
                    <a:pt x="2016" y="1165"/>
                    <a:pt x="1938" y="714"/>
                  </a:cubicBezTo>
                  <a:cubicBezTo>
                    <a:pt x="1867" y="300"/>
                    <a:pt x="1458" y="0"/>
                    <a:pt x="996" y="0"/>
                  </a:cubicBez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g39a06bf1325_0_559"/>
            <p:cNvSpPr/>
            <p:nvPr/>
          </p:nvSpPr>
          <p:spPr>
            <a:xfrm>
              <a:off x="7283729" y="3622003"/>
              <a:ext cx="334081" cy="137665"/>
            </a:xfrm>
            <a:custGeom>
              <a:rect b="b" l="l" r="r" t="t"/>
              <a:pathLst>
                <a:path extrusionOk="0" h="1270" w="3082">
                  <a:moveTo>
                    <a:pt x="1" y="0"/>
                  </a:moveTo>
                  <a:lnTo>
                    <a:pt x="1" y="1270"/>
                  </a:lnTo>
                  <a:lnTo>
                    <a:pt x="2389" y="1270"/>
                  </a:lnTo>
                  <a:cubicBezTo>
                    <a:pt x="2769" y="1270"/>
                    <a:pt x="3081" y="1008"/>
                    <a:pt x="3081" y="692"/>
                  </a:cubicBezTo>
                  <a:lnTo>
                    <a:pt x="3081" y="577"/>
                  </a:lnTo>
                  <a:cubicBezTo>
                    <a:pt x="3081" y="258"/>
                    <a:pt x="2769" y="0"/>
                    <a:pt x="2389" y="0"/>
                  </a:cubicBezTo>
                  <a:close/>
                </a:path>
              </a:pathLst>
            </a:custGeom>
            <a:solidFill>
              <a:srgbClr val="727030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g39a06bf1325_0_559"/>
            <p:cNvSpPr/>
            <p:nvPr/>
          </p:nvSpPr>
          <p:spPr>
            <a:xfrm>
              <a:off x="7283729" y="3622003"/>
              <a:ext cx="334081" cy="137665"/>
            </a:xfrm>
            <a:custGeom>
              <a:rect b="b" l="l" r="r" t="t"/>
              <a:pathLst>
                <a:path extrusionOk="0" h="1270" w="3082">
                  <a:moveTo>
                    <a:pt x="1" y="0"/>
                  </a:moveTo>
                  <a:lnTo>
                    <a:pt x="1" y="1270"/>
                  </a:lnTo>
                  <a:lnTo>
                    <a:pt x="2389" y="1270"/>
                  </a:lnTo>
                  <a:cubicBezTo>
                    <a:pt x="2769" y="1270"/>
                    <a:pt x="3081" y="1008"/>
                    <a:pt x="3081" y="692"/>
                  </a:cubicBezTo>
                  <a:lnTo>
                    <a:pt x="3081" y="577"/>
                  </a:lnTo>
                  <a:cubicBezTo>
                    <a:pt x="3081" y="258"/>
                    <a:pt x="2769" y="0"/>
                    <a:pt x="2389" y="0"/>
                  </a:cubicBez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g39a06bf1325_0_559"/>
            <p:cNvSpPr/>
            <p:nvPr/>
          </p:nvSpPr>
          <p:spPr>
            <a:xfrm>
              <a:off x="6745452" y="3359410"/>
              <a:ext cx="218204" cy="178314"/>
            </a:xfrm>
            <a:custGeom>
              <a:rect b="b" l="l" r="r" t="t"/>
              <a:pathLst>
                <a:path extrusionOk="0" h="1645" w="2013">
                  <a:moveTo>
                    <a:pt x="994" y="1"/>
                  </a:moveTo>
                  <a:cubicBezTo>
                    <a:pt x="952" y="1"/>
                    <a:pt x="909" y="3"/>
                    <a:pt x="866" y="8"/>
                  </a:cubicBezTo>
                  <a:cubicBezTo>
                    <a:pt x="354" y="70"/>
                    <a:pt x="0" y="483"/>
                    <a:pt x="75" y="934"/>
                  </a:cubicBezTo>
                  <a:cubicBezTo>
                    <a:pt x="147" y="1345"/>
                    <a:pt x="555" y="1645"/>
                    <a:pt x="1020" y="1645"/>
                  </a:cubicBezTo>
                  <a:cubicBezTo>
                    <a:pt x="1062" y="1645"/>
                    <a:pt x="1105" y="1642"/>
                    <a:pt x="1148" y="1637"/>
                  </a:cubicBezTo>
                  <a:cubicBezTo>
                    <a:pt x="1660" y="1579"/>
                    <a:pt x="2012" y="1162"/>
                    <a:pt x="1938" y="714"/>
                  </a:cubicBezTo>
                  <a:cubicBezTo>
                    <a:pt x="1867" y="300"/>
                    <a:pt x="1458" y="1"/>
                    <a:pt x="994" y="1"/>
                  </a:cubicBez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g39a06bf1325_0_559"/>
            <p:cNvSpPr/>
            <p:nvPr/>
          </p:nvSpPr>
          <p:spPr>
            <a:xfrm>
              <a:off x="6905446" y="3415776"/>
              <a:ext cx="90620" cy="85092"/>
            </a:xfrm>
            <a:custGeom>
              <a:rect b="b" l="l" r="r" t="t"/>
              <a:pathLst>
                <a:path extrusionOk="0" h="785" w="836">
                  <a:moveTo>
                    <a:pt x="418" y="1"/>
                  </a:moveTo>
                  <a:cubicBezTo>
                    <a:pt x="187" y="1"/>
                    <a:pt x="1" y="177"/>
                    <a:pt x="1" y="394"/>
                  </a:cubicBezTo>
                  <a:cubicBezTo>
                    <a:pt x="1" y="608"/>
                    <a:pt x="187" y="785"/>
                    <a:pt x="418" y="785"/>
                  </a:cubicBezTo>
                  <a:cubicBezTo>
                    <a:pt x="649" y="785"/>
                    <a:pt x="835" y="608"/>
                    <a:pt x="835" y="394"/>
                  </a:cubicBezTo>
                  <a:cubicBezTo>
                    <a:pt x="835" y="177"/>
                    <a:pt x="649" y="1"/>
                    <a:pt x="418" y="1"/>
                  </a:cubicBezTo>
                  <a:close/>
                </a:path>
              </a:pathLst>
            </a:custGeom>
            <a:solidFill>
              <a:srgbClr val="9D6038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g39a06bf1325_0_559"/>
            <p:cNvSpPr/>
            <p:nvPr/>
          </p:nvSpPr>
          <p:spPr>
            <a:xfrm>
              <a:off x="7891620" y="4287670"/>
              <a:ext cx="90946" cy="84658"/>
            </a:xfrm>
            <a:custGeom>
              <a:rect b="b" l="l" r="r" t="t"/>
              <a:pathLst>
                <a:path extrusionOk="0" h="781" w="839">
                  <a:moveTo>
                    <a:pt x="419" y="1"/>
                  </a:moveTo>
                  <a:cubicBezTo>
                    <a:pt x="191" y="1"/>
                    <a:pt x="1" y="173"/>
                    <a:pt x="1" y="391"/>
                  </a:cubicBezTo>
                  <a:cubicBezTo>
                    <a:pt x="1" y="608"/>
                    <a:pt x="191" y="781"/>
                    <a:pt x="419" y="781"/>
                  </a:cubicBezTo>
                  <a:cubicBezTo>
                    <a:pt x="649" y="781"/>
                    <a:pt x="839" y="608"/>
                    <a:pt x="839" y="391"/>
                  </a:cubicBezTo>
                  <a:cubicBezTo>
                    <a:pt x="839" y="173"/>
                    <a:pt x="649" y="1"/>
                    <a:pt x="419" y="1"/>
                  </a:cubicBezTo>
                  <a:close/>
                </a:path>
              </a:pathLst>
            </a:custGeom>
            <a:solidFill>
              <a:srgbClr val="9D6038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g39a06bf1325_0_559"/>
            <p:cNvSpPr/>
            <p:nvPr/>
          </p:nvSpPr>
          <p:spPr>
            <a:xfrm>
              <a:off x="7394077" y="3603576"/>
              <a:ext cx="483344" cy="409959"/>
            </a:xfrm>
            <a:custGeom>
              <a:rect b="b" l="l" r="r" t="t"/>
              <a:pathLst>
                <a:path extrusionOk="0" h="3782" w="4459">
                  <a:moveTo>
                    <a:pt x="1965" y="1"/>
                  </a:moveTo>
                  <a:cubicBezTo>
                    <a:pt x="886" y="1"/>
                    <a:pt x="1" y="734"/>
                    <a:pt x="1" y="1633"/>
                  </a:cubicBezTo>
                  <a:lnTo>
                    <a:pt x="1" y="3770"/>
                  </a:lnTo>
                  <a:cubicBezTo>
                    <a:pt x="144" y="3778"/>
                    <a:pt x="287" y="3781"/>
                    <a:pt x="430" y="3781"/>
                  </a:cubicBezTo>
                  <a:cubicBezTo>
                    <a:pt x="1547" y="3781"/>
                    <a:pt x="2663" y="3570"/>
                    <a:pt x="3775" y="3570"/>
                  </a:cubicBezTo>
                  <a:cubicBezTo>
                    <a:pt x="4003" y="3570"/>
                    <a:pt x="4231" y="3579"/>
                    <a:pt x="4459" y="3601"/>
                  </a:cubicBezTo>
                  <a:lnTo>
                    <a:pt x="4459" y="1633"/>
                  </a:lnTo>
                  <a:cubicBezTo>
                    <a:pt x="4459" y="734"/>
                    <a:pt x="3576" y="1"/>
                    <a:pt x="2494" y="1"/>
                  </a:cubicBez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g39a06bf1325_0_559"/>
            <p:cNvSpPr/>
            <p:nvPr/>
          </p:nvSpPr>
          <p:spPr>
            <a:xfrm>
              <a:off x="7394077" y="3972451"/>
              <a:ext cx="483344" cy="293649"/>
            </a:xfrm>
            <a:custGeom>
              <a:rect b="b" l="l" r="r" t="t"/>
              <a:pathLst>
                <a:path extrusionOk="0" h="2709" w="4459">
                  <a:moveTo>
                    <a:pt x="1" y="1"/>
                  </a:moveTo>
                  <a:lnTo>
                    <a:pt x="1" y="1409"/>
                  </a:lnTo>
                  <a:cubicBezTo>
                    <a:pt x="1" y="2124"/>
                    <a:pt x="886" y="2708"/>
                    <a:pt x="1965" y="2708"/>
                  </a:cubicBezTo>
                  <a:lnTo>
                    <a:pt x="2494" y="2708"/>
                  </a:lnTo>
                  <a:cubicBezTo>
                    <a:pt x="3576" y="2708"/>
                    <a:pt x="4459" y="2124"/>
                    <a:pt x="4459" y="1409"/>
                  </a:cubicBezTo>
                  <a:lnTo>
                    <a:pt x="4459" y="1"/>
                  </a:ln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g39a06bf1325_0_559"/>
            <p:cNvSpPr/>
            <p:nvPr/>
          </p:nvSpPr>
          <p:spPr>
            <a:xfrm>
              <a:off x="7495287" y="3791536"/>
              <a:ext cx="305356" cy="342861"/>
            </a:xfrm>
            <a:custGeom>
              <a:rect b="b" l="l" r="r" t="t"/>
              <a:pathLst>
                <a:path extrusionOk="0" h="3163" w="2817">
                  <a:moveTo>
                    <a:pt x="102" y="0"/>
                  </a:moveTo>
                  <a:cubicBezTo>
                    <a:pt x="45" y="0"/>
                    <a:pt x="1" y="44"/>
                    <a:pt x="1" y="102"/>
                  </a:cubicBezTo>
                  <a:lnTo>
                    <a:pt x="1" y="3061"/>
                  </a:lnTo>
                  <a:cubicBezTo>
                    <a:pt x="1" y="3118"/>
                    <a:pt x="45" y="3162"/>
                    <a:pt x="102" y="3162"/>
                  </a:cubicBezTo>
                  <a:lnTo>
                    <a:pt x="2715" y="3162"/>
                  </a:lnTo>
                  <a:cubicBezTo>
                    <a:pt x="2773" y="3162"/>
                    <a:pt x="2816" y="3118"/>
                    <a:pt x="2816" y="3061"/>
                  </a:cubicBezTo>
                  <a:lnTo>
                    <a:pt x="2816" y="102"/>
                  </a:lnTo>
                  <a:cubicBezTo>
                    <a:pt x="2816" y="44"/>
                    <a:pt x="2773" y="0"/>
                    <a:pt x="2715" y="0"/>
                  </a:cubicBez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g39a06bf1325_0_559"/>
            <p:cNvSpPr/>
            <p:nvPr/>
          </p:nvSpPr>
          <p:spPr>
            <a:xfrm>
              <a:off x="7488600" y="3617559"/>
              <a:ext cx="58209" cy="388822"/>
            </a:xfrm>
            <a:custGeom>
              <a:rect b="b" l="l" r="r" t="t"/>
              <a:pathLst>
                <a:path extrusionOk="0" h="3587" w="537">
                  <a:moveTo>
                    <a:pt x="1" y="0"/>
                  </a:moveTo>
                  <a:lnTo>
                    <a:pt x="1" y="3587"/>
                  </a:lnTo>
                  <a:lnTo>
                    <a:pt x="536" y="3587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g39a06bf1325_0_559"/>
            <p:cNvSpPr/>
            <p:nvPr/>
          </p:nvSpPr>
          <p:spPr>
            <a:xfrm>
              <a:off x="7765880" y="3622328"/>
              <a:ext cx="58318" cy="388930"/>
            </a:xfrm>
            <a:custGeom>
              <a:rect b="b" l="l" r="r" t="t"/>
              <a:pathLst>
                <a:path extrusionOk="0" h="3588" w="538">
                  <a:moveTo>
                    <a:pt x="0" y="0"/>
                  </a:moveTo>
                  <a:lnTo>
                    <a:pt x="0" y="3587"/>
                  </a:lnTo>
                  <a:lnTo>
                    <a:pt x="537" y="3587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g39a06bf1325_0_559"/>
            <p:cNvSpPr/>
            <p:nvPr/>
          </p:nvSpPr>
          <p:spPr>
            <a:xfrm>
              <a:off x="7543774" y="3880530"/>
              <a:ext cx="240642" cy="131920"/>
            </a:xfrm>
            <a:custGeom>
              <a:rect b="b" l="l" r="r" t="t"/>
              <a:pathLst>
                <a:path extrusionOk="0" h="1217" w="2220">
                  <a:moveTo>
                    <a:pt x="184" y="0"/>
                  </a:moveTo>
                  <a:cubicBezTo>
                    <a:pt x="1" y="1148"/>
                    <a:pt x="909" y="1216"/>
                    <a:pt x="1128" y="1216"/>
                  </a:cubicBezTo>
                  <a:cubicBezTo>
                    <a:pt x="1157" y="1216"/>
                    <a:pt x="1174" y="1215"/>
                    <a:pt x="1174" y="1215"/>
                  </a:cubicBezTo>
                  <a:cubicBezTo>
                    <a:pt x="2220" y="1215"/>
                    <a:pt x="1958" y="0"/>
                    <a:pt x="1958" y="0"/>
                  </a:cubicBezTo>
                  <a:close/>
                </a:path>
              </a:pathLst>
            </a:custGeom>
            <a:solidFill>
              <a:srgbClr val="FFE442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g39a06bf1325_0_559"/>
            <p:cNvSpPr/>
            <p:nvPr/>
          </p:nvSpPr>
          <p:spPr>
            <a:xfrm>
              <a:off x="7450661" y="3772784"/>
              <a:ext cx="101568" cy="99401"/>
            </a:xfrm>
            <a:custGeom>
              <a:rect b="b" l="l" r="r" t="t"/>
              <a:pathLst>
                <a:path extrusionOk="0" h="917" w="937">
                  <a:moveTo>
                    <a:pt x="469" y="1"/>
                  </a:moveTo>
                  <a:cubicBezTo>
                    <a:pt x="211" y="1"/>
                    <a:pt x="1" y="204"/>
                    <a:pt x="1" y="458"/>
                  </a:cubicBezTo>
                  <a:cubicBezTo>
                    <a:pt x="1" y="709"/>
                    <a:pt x="211" y="917"/>
                    <a:pt x="469" y="917"/>
                  </a:cubicBezTo>
                  <a:cubicBezTo>
                    <a:pt x="727" y="917"/>
                    <a:pt x="937" y="709"/>
                    <a:pt x="937" y="458"/>
                  </a:cubicBezTo>
                  <a:cubicBezTo>
                    <a:pt x="937" y="204"/>
                    <a:pt x="727" y="1"/>
                    <a:pt x="469" y="1"/>
                  </a:cubicBezTo>
                  <a:close/>
                </a:path>
              </a:pathLst>
            </a:custGeom>
            <a:solidFill>
              <a:srgbClr val="FFE442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g39a06bf1325_0_559"/>
            <p:cNvSpPr/>
            <p:nvPr/>
          </p:nvSpPr>
          <p:spPr>
            <a:xfrm>
              <a:off x="7744634" y="3760968"/>
              <a:ext cx="101894" cy="102002"/>
            </a:xfrm>
            <a:custGeom>
              <a:rect b="b" l="l" r="r" t="t"/>
              <a:pathLst>
                <a:path extrusionOk="0" h="941" w="940">
                  <a:moveTo>
                    <a:pt x="472" y="1"/>
                  </a:moveTo>
                  <a:cubicBezTo>
                    <a:pt x="210" y="1"/>
                    <a:pt x="0" y="212"/>
                    <a:pt x="0" y="469"/>
                  </a:cubicBezTo>
                  <a:cubicBezTo>
                    <a:pt x="0" y="730"/>
                    <a:pt x="210" y="940"/>
                    <a:pt x="472" y="940"/>
                  </a:cubicBezTo>
                  <a:cubicBezTo>
                    <a:pt x="729" y="940"/>
                    <a:pt x="940" y="730"/>
                    <a:pt x="940" y="469"/>
                  </a:cubicBezTo>
                  <a:cubicBezTo>
                    <a:pt x="940" y="212"/>
                    <a:pt x="729" y="1"/>
                    <a:pt x="472" y="1"/>
                  </a:cubicBezTo>
                  <a:close/>
                </a:path>
              </a:pathLst>
            </a:custGeom>
            <a:solidFill>
              <a:srgbClr val="FFE442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g39a06bf1325_0_559"/>
            <p:cNvSpPr/>
            <p:nvPr/>
          </p:nvSpPr>
          <p:spPr>
            <a:xfrm>
              <a:off x="7518409" y="4478557"/>
              <a:ext cx="46394" cy="263081"/>
            </a:xfrm>
            <a:custGeom>
              <a:rect b="b" l="l" r="r" t="t"/>
              <a:pathLst>
                <a:path extrusionOk="0" h="2427" w="428">
                  <a:moveTo>
                    <a:pt x="24" y="0"/>
                  </a:moveTo>
                  <a:lnTo>
                    <a:pt x="0" y="2108"/>
                  </a:lnTo>
                  <a:lnTo>
                    <a:pt x="0" y="2114"/>
                  </a:lnTo>
                  <a:cubicBezTo>
                    <a:pt x="0" y="2284"/>
                    <a:pt x="88" y="2423"/>
                    <a:pt x="200" y="2427"/>
                  </a:cubicBezTo>
                  <a:lnTo>
                    <a:pt x="204" y="2427"/>
                  </a:lnTo>
                  <a:cubicBezTo>
                    <a:pt x="312" y="2427"/>
                    <a:pt x="404" y="2291"/>
                    <a:pt x="404" y="2117"/>
                  </a:cubicBezTo>
                  <a:lnTo>
                    <a:pt x="428" y="0"/>
                  </a:ln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g39a06bf1325_0_559"/>
            <p:cNvSpPr/>
            <p:nvPr/>
          </p:nvSpPr>
          <p:spPr>
            <a:xfrm>
              <a:off x="7509845" y="4215261"/>
              <a:ext cx="72301" cy="284327"/>
            </a:xfrm>
            <a:custGeom>
              <a:rect b="b" l="l" r="r" t="t"/>
              <a:pathLst>
                <a:path extrusionOk="0" h="2623" w="667">
                  <a:moveTo>
                    <a:pt x="354" y="0"/>
                  </a:moveTo>
                  <a:cubicBezTo>
                    <a:pt x="184" y="0"/>
                    <a:pt x="42" y="139"/>
                    <a:pt x="42" y="309"/>
                  </a:cubicBezTo>
                  <a:lnTo>
                    <a:pt x="1" y="2623"/>
                  </a:lnTo>
                  <a:lnTo>
                    <a:pt x="629" y="2623"/>
                  </a:lnTo>
                  <a:lnTo>
                    <a:pt x="666" y="319"/>
                  </a:lnTo>
                  <a:lnTo>
                    <a:pt x="666" y="316"/>
                  </a:lnTo>
                  <a:cubicBezTo>
                    <a:pt x="666" y="143"/>
                    <a:pt x="530" y="3"/>
                    <a:pt x="358" y="0"/>
                  </a:cubicBez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g39a06bf1325_0_559"/>
            <p:cNvSpPr/>
            <p:nvPr/>
          </p:nvSpPr>
          <p:spPr>
            <a:xfrm>
              <a:off x="7518409" y="4599853"/>
              <a:ext cx="45310" cy="141784"/>
            </a:xfrm>
            <a:custGeom>
              <a:rect b="b" l="l" r="r" t="t"/>
              <a:pathLst>
                <a:path extrusionOk="0" h="1308" w="418">
                  <a:moveTo>
                    <a:pt x="11" y="1"/>
                  </a:moveTo>
                  <a:lnTo>
                    <a:pt x="0" y="989"/>
                  </a:lnTo>
                  <a:lnTo>
                    <a:pt x="0" y="995"/>
                  </a:lnTo>
                  <a:cubicBezTo>
                    <a:pt x="0" y="1165"/>
                    <a:pt x="88" y="1304"/>
                    <a:pt x="200" y="1308"/>
                  </a:cubicBezTo>
                  <a:lnTo>
                    <a:pt x="204" y="1308"/>
                  </a:lnTo>
                  <a:cubicBezTo>
                    <a:pt x="312" y="1308"/>
                    <a:pt x="404" y="1172"/>
                    <a:pt x="404" y="998"/>
                  </a:cubicBezTo>
                  <a:lnTo>
                    <a:pt x="41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g39a06bf1325_0_559"/>
            <p:cNvSpPr/>
            <p:nvPr/>
          </p:nvSpPr>
          <p:spPr>
            <a:xfrm>
              <a:off x="7666913" y="4491023"/>
              <a:ext cx="46503" cy="263406"/>
            </a:xfrm>
            <a:custGeom>
              <a:rect b="b" l="l" r="r" t="t"/>
              <a:pathLst>
                <a:path extrusionOk="0" h="2430" w="429">
                  <a:moveTo>
                    <a:pt x="25" y="1"/>
                  </a:moveTo>
                  <a:lnTo>
                    <a:pt x="1" y="2111"/>
                  </a:lnTo>
                  <a:lnTo>
                    <a:pt x="1" y="2115"/>
                  </a:lnTo>
                  <a:cubicBezTo>
                    <a:pt x="1" y="2287"/>
                    <a:pt x="89" y="2427"/>
                    <a:pt x="198" y="2430"/>
                  </a:cubicBezTo>
                  <a:lnTo>
                    <a:pt x="204" y="2430"/>
                  </a:lnTo>
                  <a:cubicBezTo>
                    <a:pt x="313" y="2430"/>
                    <a:pt x="404" y="2291"/>
                    <a:pt x="404" y="2121"/>
                  </a:cubicBezTo>
                  <a:lnTo>
                    <a:pt x="428" y="1"/>
                  </a:ln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g39a06bf1325_0_559"/>
            <p:cNvSpPr/>
            <p:nvPr/>
          </p:nvSpPr>
          <p:spPr>
            <a:xfrm>
              <a:off x="7666913" y="4631180"/>
              <a:ext cx="45093" cy="123248"/>
            </a:xfrm>
            <a:custGeom>
              <a:rect b="b" l="l" r="r" t="t"/>
              <a:pathLst>
                <a:path extrusionOk="0" h="1137" w="416">
                  <a:moveTo>
                    <a:pt x="11" y="1"/>
                  </a:moveTo>
                  <a:lnTo>
                    <a:pt x="1" y="818"/>
                  </a:lnTo>
                  <a:lnTo>
                    <a:pt x="1" y="822"/>
                  </a:lnTo>
                  <a:cubicBezTo>
                    <a:pt x="1" y="994"/>
                    <a:pt x="89" y="1134"/>
                    <a:pt x="198" y="1137"/>
                  </a:cubicBezTo>
                  <a:lnTo>
                    <a:pt x="204" y="1137"/>
                  </a:lnTo>
                  <a:cubicBezTo>
                    <a:pt x="313" y="1137"/>
                    <a:pt x="404" y="998"/>
                    <a:pt x="404" y="828"/>
                  </a:cubicBezTo>
                  <a:lnTo>
                    <a:pt x="415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g39a06bf1325_0_559"/>
            <p:cNvSpPr/>
            <p:nvPr/>
          </p:nvSpPr>
          <p:spPr>
            <a:xfrm>
              <a:off x="7658566" y="4228051"/>
              <a:ext cx="72084" cy="284435"/>
            </a:xfrm>
            <a:custGeom>
              <a:rect b="b" l="l" r="r" t="t"/>
              <a:pathLst>
                <a:path extrusionOk="0" h="2624" w="665">
                  <a:moveTo>
                    <a:pt x="353" y="1"/>
                  </a:moveTo>
                  <a:cubicBezTo>
                    <a:pt x="179" y="1"/>
                    <a:pt x="41" y="137"/>
                    <a:pt x="37" y="310"/>
                  </a:cubicBezTo>
                  <a:lnTo>
                    <a:pt x="0" y="2624"/>
                  </a:lnTo>
                  <a:lnTo>
                    <a:pt x="624" y="2624"/>
                  </a:lnTo>
                  <a:lnTo>
                    <a:pt x="665" y="320"/>
                  </a:lnTo>
                  <a:lnTo>
                    <a:pt x="665" y="313"/>
                  </a:lnTo>
                  <a:cubicBezTo>
                    <a:pt x="665" y="143"/>
                    <a:pt x="530" y="4"/>
                    <a:pt x="356" y="1"/>
                  </a:cubicBez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g39a06bf1325_0_559"/>
            <p:cNvSpPr/>
            <p:nvPr/>
          </p:nvSpPr>
          <p:spPr>
            <a:xfrm>
              <a:off x="7515482" y="4691124"/>
              <a:ext cx="146445" cy="68507"/>
            </a:xfrm>
            <a:custGeom>
              <a:rect b="b" l="l" r="r" t="t"/>
              <a:pathLst>
                <a:path extrusionOk="0" h="632" w="1351">
                  <a:moveTo>
                    <a:pt x="207" y="0"/>
                  </a:moveTo>
                  <a:cubicBezTo>
                    <a:pt x="118" y="0"/>
                    <a:pt x="46" y="32"/>
                    <a:pt x="0" y="109"/>
                  </a:cubicBezTo>
                  <a:cubicBezTo>
                    <a:pt x="0" y="252"/>
                    <a:pt x="0" y="397"/>
                    <a:pt x="7" y="540"/>
                  </a:cubicBezTo>
                  <a:cubicBezTo>
                    <a:pt x="47" y="550"/>
                    <a:pt x="110" y="556"/>
                    <a:pt x="171" y="556"/>
                  </a:cubicBezTo>
                  <a:cubicBezTo>
                    <a:pt x="229" y="556"/>
                    <a:pt x="285" y="551"/>
                    <a:pt x="323" y="540"/>
                  </a:cubicBezTo>
                  <a:cubicBezTo>
                    <a:pt x="336" y="496"/>
                    <a:pt x="323" y="458"/>
                    <a:pt x="336" y="414"/>
                  </a:cubicBezTo>
                  <a:cubicBezTo>
                    <a:pt x="682" y="458"/>
                    <a:pt x="984" y="615"/>
                    <a:pt x="1350" y="632"/>
                  </a:cubicBezTo>
                  <a:cubicBezTo>
                    <a:pt x="1137" y="475"/>
                    <a:pt x="550" y="0"/>
                    <a:pt x="207" y="0"/>
                  </a:cubicBez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g39a06bf1325_0_559"/>
            <p:cNvSpPr/>
            <p:nvPr/>
          </p:nvSpPr>
          <p:spPr>
            <a:xfrm>
              <a:off x="7668105" y="4687655"/>
              <a:ext cx="163030" cy="76420"/>
            </a:xfrm>
            <a:custGeom>
              <a:rect b="b" l="l" r="r" t="t"/>
              <a:pathLst>
                <a:path extrusionOk="0" h="705" w="1504">
                  <a:moveTo>
                    <a:pt x="229" y="0"/>
                  </a:moveTo>
                  <a:cubicBezTo>
                    <a:pt x="131" y="0"/>
                    <a:pt x="51" y="36"/>
                    <a:pt x="0" y="121"/>
                  </a:cubicBezTo>
                  <a:cubicBezTo>
                    <a:pt x="3" y="284"/>
                    <a:pt x="0" y="443"/>
                    <a:pt x="10" y="603"/>
                  </a:cubicBezTo>
                  <a:cubicBezTo>
                    <a:pt x="54" y="615"/>
                    <a:pt x="123" y="622"/>
                    <a:pt x="191" y="622"/>
                  </a:cubicBezTo>
                  <a:cubicBezTo>
                    <a:pt x="255" y="622"/>
                    <a:pt x="319" y="616"/>
                    <a:pt x="360" y="603"/>
                  </a:cubicBezTo>
                  <a:cubicBezTo>
                    <a:pt x="373" y="555"/>
                    <a:pt x="360" y="511"/>
                    <a:pt x="376" y="460"/>
                  </a:cubicBezTo>
                  <a:cubicBezTo>
                    <a:pt x="760" y="511"/>
                    <a:pt x="1096" y="688"/>
                    <a:pt x="1503" y="705"/>
                  </a:cubicBezTo>
                  <a:cubicBezTo>
                    <a:pt x="1266" y="532"/>
                    <a:pt x="611" y="0"/>
                    <a:pt x="229" y="0"/>
                  </a:cubicBez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g39a06bf1325_0_559"/>
            <p:cNvSpPr/>
            <p:nvPr/>
          </p:nvSpPr>
          <p:spPr>
            <a:xfrm>
              <a:off x="7636988" y="3027325"/>
              <a:ext cx="46500" cy="215100"/>
            </a:xfrm>
            <a:prstGeom prst="roundRect">
              <a:avLst>
                <a:gd fmla="val 16667" name="adj"/>
              </a:avLst>
            </a:prstGeom>
            <a:solidFill>
              <a:srgbClr val="FE7C5C"/>
            </a:solidFill>
            <a:ln>
              <a:noFill/>
            </a:ln>
          </p:spPr>
          <p:txBody>
            <a:bodyPr anchorCtr="0" anchor="t" bIns="53850" lIns="53850" spcFirstLastPara="1" rIns="53850" wrap="square" tIns="53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t/>
              </a:r>
              <a:endParaRPr b="0" i="0" sz="8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2" name="Google Shape;1522;g39a06bf1325_0_559"/>
          <p:cNvSpPr/>
          <p:nvPr/>
        </p:nvSpPr>
        <p:spPr>
          <a:xfrm>
            <a:off x="4588801" y="1236525"/>
            <a:ext cx="1847377" cy="3738456"/>
          </a:xfrm>
          <a:custGeom>
            <a:rect b="b" l="l" r="r" t="t"/>
            <a:pathLst>
              <a:path extrusionOk="0" h="206345" w="10348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19125" lIns="419125" spcFirstLastPara="1" rIns="419125" wrap="square" tIns="419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17"/>
              <a:buFont typeface="Arial"/>
              <a:buNone/>
            </a:pPr>
            <a:r>
              <a:t/>
            </a:r>
            <a:endParaRPr b="0" i="0" sz="641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g39a06bf1325_0_559"/>
          <p:cNvSpPr txBox="1"/>
          <p:nvPr>
            <p:ph type="title"/>
          </p:nvPr>
        </p:nvSpPr>
        <p:spPr>
          <a:xfrm>
            <a:off x="6699090" y="2491424"/>
            <a:ext cx="14454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850" lIns="81850" spcFirstLastPara="1" rIns="81850" wrap="square" tIns="8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3"/>
              <a:buNone/>
            </a:pPr>
            <a:r>
              <a:rPr lang="en" sz="1880">
                <a:latin typeface="Roboto Slab ExtraBold"/>
                <a:ea typeface="Roboto Slab ExtraBold"/>
                <a:cs typeface="Roboto Slab ExtraBold"/>
                <a:sym typeface="Roboto Slab ExtraBold"/>
              </a:rPr>
              <a:t>자유로운 </a:t>
            </a:r>
            <a:endParaRPr sz="1880">
              <a:latin typeface="Roboto Slab ExtraBold"/>
              <a:ea typeface="Roboto Slab ExtraBold"/>
              <a:cs typeface="Roboto Slab ExtraBold"/>
              <a:sym typeface="Roboto Slab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3"/>
              <a:buNone/>
            </a:pPr>
            <a:r>
              <a:rPr lang="en" sz="1880">
                <a:latin typeface="Roboto Slab ExtraBold"/>
                <a:ea typeface="Roboto Slab ExtraBold"/>
                <a:cs typeface="Roboto Slab ExtraBold"/>
                <a:sym typeface="Roboto Slab ExtraBold"/>
              </a:rPr>
              <a:t>텍스트 입력</a:t>
            </a:r>
            <a:endParaRPr sz="1880">
              <a:latin typeface="Roboto Slab ExtraBold"/>
              <a:ea typeface="Roboto Slab ExtraBold"/>
              <a:cs typeface="Roboto Slab ExtraBold"/>
              <a:sym typeface="Roboto Slab ExtraBold"/>
            </a:endParaRPr>
          </a:p>
        </p:txBody>
      </p:sp>
      <p:grpSp>
        <p:nvGrpSpPr>
          <p:cNvPr id="1524" name="Google Shape;1524;g39a06bf1325_0_559"/>
          <p:cNvGrpSpPr/>
          <p:nvPr/>
        </p:nvGrpSpPr>
        <p:grpSpPr>
          <a:xfrm rot="10800000">
            <a:off x="6266581" y="2514329"/>
            <a:ext cx="434834" cy="601099"/>
            <a:chOff x="3491475" y="2112315"/>
            <a:chExt cx="653100" cy="1016400"/>
          </a:xfrm>
        </p:grpSpPr>
        <p:cxnSp>
          <p:nvCxnSpPr>
            <p:cNvPr id="1525" name="Google Shape;1525;g39a06bf1325_0_559"/>
            <p:cNvCxnSpPr/>
            <p:nvPr/>
          </p:nvCxnSpPr>
          <p:spPr>
            <a:xfrm>
              <a:off x="3491475" y="2112315"/>
              <a:ext cx="0" cy="1016400"/>
            </a:xfrm>
            <a:prstGeom prst="straightConnector1">
              <a:avLst/>
            </a:prstGeom>
            <a:noFill/>
            <a:ln cap="flat" cmpd="sng" w="17075">
              <a:solidFill>
                <a:srgbClr val="FFC1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6" name="Google Shape;1526;g39a06bf1325_0_559"/>
            <p:cNvCxnSpPr/>
            <p:nvPr/>
          </p:nvCxnSpPr>
          <p:spPr>
            <a:xfrm>
              <a:off x="3491475" y="2630800"/>
              <a:ext cx="653100" cy="0"/>
            </a:xfrm>
            <a:prstGeom prst="straightConnector1">
              <a:avLst/>
            </a:prstGeom>
            <a:noFill/>
            <a:ln cap="flat" cmpd="sng" w="17075">
              <a:solidFill>
                <a:srgbClr val="FFC100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1527" name="Google Shape;1527;g39a06bf1325_0_559"/>
          <p:cNvSpPr txBox="1"/>
          <p:nvPr>
            <p:ph type="title"/>
          </p:nvPr>
        </p:nvSpPr>
        <p:spPr>
          <a:xfrm>
            <a:off x="6699090" y="3549148"/>
            <a:ext cx="1296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850" lIns="81850" spcFirstLastPara="1" rIns="81850" wrap="square" tIns="8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3"/>
              <a:buNone/>
            </a:pPr>
            <a:r>
              <a:rPr lang="en" sz="1880">
                <a:latin typeface="Roboto Slab ExtraBold"/>
                <a:ea typeface="Roboto Slab ExtraBold"/>
                <a:cs typeface="Roboto Slab ExtraBold"/>
                <a:sym typeface="Roboto Slab ExtraBold"/>
              </a:rPr>
              <a:t>깔끔한 화면</a:t>
            </a:r>
            <a:endParaRPr sz="1880">
              <a:latin typeface="Roboto Slab ExtraBold"/>
              <a:ea typeface="Roboto Slab ExtraBold"/>
              <a:cs typeface="Roboto Slab ExtraBold"/>
              <a:sym typeface="Roboto Slab ExtraBold"/>
            </a:endParaRPr>
          </a:p>
        </p:txBody>
      </p:sp>
      <p:grpSp>
        <p:nvGrpSpPr>
          <p:cNvPr id="1528" name="Google Shape;1528;g39a06bf1325_0_559"/>
          <p:cNvGrpSpPr/>
          <p:nvPr/>
        </p:nvGrpSpPr>
        <p:grpSpPr>
          <a:xfrm rot="10800000">
            <a:off x="6261783" y="3591852"/>
            <a:ext cx="434834" cy="601099"/>
            <a:chOff x="3491475" y="2112315"/>
            <a:chExt cx="653100" cy="1016400"/>
          </a:xfrm>
        </p:grpSpPr>
        <p:cxnSp>
          <p:nvCxnSpPr>
            <p:cNvPr id="1529" name="Google Shape;1529;g39a06bf1325_0_559"/>
            <p:cNvCxnSpPr/>
            <p:nvPr/>
          </p:nvCxnSpPr>
          <p:spPr>
            <a:xfrm>
              <a:off x="3491475" y="2112315"/>
              <a:ext cx="0" cy="1016400"/>
            </a:xfrm>
            <a:prstGeom prst="straightConnector1">
              <a:avLst/>
            </a:prstGeom>
            <a:noFill/>
            <a:ln cap="flat" cmpd="sng" w="17075">
              <a:solidFill>
                <a:srgbClr val="FFC1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0" name="Google Shape;1530;g39a06bf1325_0_559"/>
            <p:cNvCxnSpPr/>
            <p:nvPr/>
          </p:nvCxnSpPr>
          <p:spPr>
            <a:xfrm>
              <a:off x="3491475" y="2630800"/>
              <a:ext cx="653100" cy="0"/>
            </a:xfrm>
            <a:prstGeom prst="straightConnector1">
              <a:avLst/>
            </a:prstGeom>
            <a:noFill/>
            <a:ln cap="flat" cmpd="sng" w="17075">
              <a:solidFill>
                <a:srgbClr val="FFC100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531" name="Google Shape;1531;g39a06bf1325_0_559"/>
          <p:cNvGrpSpPr/>
          <p:nvPr/>
        </p:nvGrpSpPr>
        <p:grpSpPr>
          <a:xfrm>
            <a:off x="4350009" y="3075450"/>
            <a:ext cx="434834" cy="601099"/>
            <a:chOff x="3491475" y="2112315"/>
            <a:chExt cx="653100" cy="1016400"/>
          </a:xfrm>
        </p:grpSpPr>
        <p:cxnSp>
          <p:nvCxnSpPr>
            <p:cNvPr id="1532" name="Google Shape;1532;g39a06bf1325_0_559"/>
            <p:cNvCxnSpPr/>
            <p:nvPr/>
          </p:nvCxnSpPr>
          <p:spPr>
            <a:xfrm>
              <a:off x="3491475" y="2112315"/>
              <a:ext cx="0" cy="1016400"/>
            </a:xfrm>
            <a:prstGeom prst="straightConnector1">
              <a:avLst/>
            </a:prstGeom>
            <a:noFill/>
            <a:ln cap="flat" cmpd="sng" w="17075">
              <a:solidFill>
                <a:srgbClr val="FFC1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3" name="Google Shape;1533;g39a06bf1325_0_559"/>
            <p:cNvCxnSpPr/>
            <p:nvPr/>
          </p:nvCxnSpPr>
          <p:spPr>
            <a:xfrm>
              <a:off x="3491475" y="2630800"/>
              <a:ext cx="653100" cy="0"/>
            </a:xfrm>
            <a:prstGeom prst="straightConnector1">
              <a:avLst/>
            </a:prstGeom>
            <a:noFill/>
            <a:ln cap="flat" cmpd="sng" w="17075">
              <a:solidFill>
                <a:srgbClr val="FFC100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1534" name="Google Shape;1534;g39a06bf1325_0_559"/>
          <p:cNvSpPr txBox="1"/>
          <p:nvPr>
            <p:ph type="title"/>
          </p:nvPr>
        </p:nvSpPr>
        <p:spPr>
          <a:xfrm>
            <a:off x="2892100" y="3010991"/>
            <a:ext cx="14454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850" lIns="81850" spcFirstLastPara="1" rIns="81850" wrap="square" tIns="81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3"/>
              <a:buNone/>
            </a:pPr>
            <a:r>
              <a:rPr lang="en" sz="1880">
                <a:latin typeface="Roboto Slab ExtraBold"/>
                <a:ea typeface="Roboto Slab ExtraBold"/>
                <a:cs typeface="Roboto Slab ExtraBold"/>
                <a:sym typeface="Roboto Slab ExtraBold"/>
              </a:rPr>
              <a:t>똑똑한 자연어 검색</a:t>
            </a:r>
            <a:endParaRPr sz="1880">
              <a:latin typeface="Roboto Slab ExtraBold"/>
              <a:ea typeface="Roboto Slab ExtraBold"/>
              <a:cs typeface="Roboto Slab ExtraBold"/>
              <a:sym typeface="Roboto Slab ExtraBold"/>
            </a:endParaRPr>
          </a:p>
        </p:txBody>
      </p:sp>
      <p:grpSp>
        <p:nvGrpSpPr>
          <p:cNvPr id="1535" name="Google Shape;1535;g39a06bf1325_0_559"/>
          <p:cNvGrpSpPr/>
          <p:nvPr/>
        </p:nvGrpSpPr>
        <p:grpSpPr>
          <a:xfrm>
            <a:off x="4350009" y="2062879"/>
            <a:ext cx="434834" cy="601099"/>
            <a:chOff x="4350009" y="2062879"/>
            <a:chExt cx="434834" cy="601099"/>
          </a:xfrm>
        </p:grpSpPr>
        <p:cxnSp>
          <p:nvCxnSpPr>
            <p:cNvPr id="1536" name="Google Shape;1536;g39a06bf1325_0_559"/>
            <p:cNvCxnSpPr/>
            <p:nvPr/>
          </p:nvCxnSpPr>
          <p:spPr>
            <a:xfrm>
              <a:off x="4350009" y="2062879"/>
              <a:ext cx="0" cy="601099"/>
            </a:xfrm>
            <a:prstGeom prst="straightConnector1">
              <a:avLst/>
            </a:prstGeom>
            <a:noFill/>
            <a:ln cap="flat" cmpd="sng" w="17075">
              <a:solidFill>
                <a:srgbClr val="FFC1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7" name="Google Shape;1537;g39a06bf1325_0_559"/>
            <p:cNvCxnSpPr/>
            <p:nvPr/>
          </p:nvCxnSpPr>
          <p:spPr>
            <a:xfrm>
              <a:off x="4350009" y="2369511"/>
              <a:ext cx="434834" cy="0"/>
            </a:xfrm>
            <a:prstGeom prst="straightConnector1">
              <a:avLst/>
            </a:prstGeom>
            <a:noFill/>
            <a:ln cap="flat" cmpd="sng" w="17075">
              <a:solidFill>
                <a:srgbClr val="FFC100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1538" name="Google Shape;1538;g39a06bf1325_0_559"/>
          <p:cNvSpPr txBox="1"/>
          <p:nvPr>
            <p:ph type="title"/>
          </p:nvPr>
        </p:nvSpPr>
        <p:spPr>
          <a:xfrm>
            <a:off x="2602900" y="2019604"/>
            <a:ext cx="17346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850" lIns="81850" spcFirstLastPara="1" rIns="81850" wrap="square" tIns="81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27">
                <a:latin typeface="Montserrat ExtraBold"/>
                <a:ea typeface="Montserrat ExtraBold"/>
                <a:cs typeface="Montserrat ExtraBold"/>
                <a:sym typeface="Montserrat ExtraBold"/>
              </a:rPr>
              <a:t>신뢰할 수 있는 레시피 정보</a:t>
            </a:r>
            <a:endParaRPr sz="1880">
              <a:latin typeface="Roboto Slab ExtraBold"/>
              <a:ea typeface="Roboto Slab ExtraBold"/>
              <a:cs typeface="Roboto Slab ExtraBold"/>
              <a:sym typeface="Roboto Slab ExtraBold"/>
            </a:endParaRPr>
          </a:p>
        </p:txBody>
      </p:sp>
      <p:sp>
        <p:nvSpPr>
          <p:cNvPr id="1539" name="Google Shape;1539;g39a06bf1325_0_559"/>
          <p:cNvSpPr txBox="1"/>
          <p:nvPr>
            <p:ph type="title"/>
          </p:nvPr>
        </p:nvSpPr>
        <p:spPr>
          <a:xfrm>
            <a:off x="262800" y="418725"/>
            <a:ext cx="5304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>
                <a:latin typeface="Roboto ExtraBold"/>
                <a:ea typeface="Roboto ExtraBold"/>
                <a:cs typeface="Roboto ExtraBold"/>
                <a:sym typeface="Roboto ExtraBold"/>
              </a:rPr>
              <a:t>왜 이 프로젝트를 했는가?</a:t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1540" name="Google Shape;1540;g39a06bf1325_0_5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5" name="Google Shape;1545;g3a91f1b3a5e_1_14"/>
          <p:cNvPicPr preferRelativeResize="0"/>
          <p:nvPr/>
        </p:nvPicPr>
        <p:blipFill rotWithShape="1">
          <a:blip r:embed="rId3">
            <a:alphaModFix/>
          </a:blip>
          <a:srcRect b="4393" l="0" r="0" t="7910"/>
          <a:stretch/>
        </p:blipFill>
        <p:spPr>
          <a:xfrm>
            <a:off x="-2173350" y="2522425"/>
            <a:ext cx="1330150" cy="2543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6" name="Google Shape;1546;g3a91f1b3a5e_1_14"/>
          <p:cNvGrpSpPr/>
          <p:nvPr/>
        </p:nvGrpSpPr>
        <p:grpSpPr>
          <a:xfrm>
            <a:off x="1677300" y="1327211"/>
            <a:ext cx="6176088" cy="2251550"/>
            <a:chOff x="1677300" y="1327211"/>
            <a:chExt cx="6176088" cy="2251550"/>
          </a:xfrm>
        </p:grpSpPr>
        <p:sp>
          <p:nvSpPr>
            <p:cNvPr id="1547" name="Google Shape;1547;g3a91f1b3a5e_1_14"/>
            <p:cNvSpPr/>
            <p:nvPr/>
          </p:nvSpPr>
          <p:spPr>
            <a:xfrm>
              <a:off x="2967900" y="1327211"/>
              <a:ext cx="498300" cy="4983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g3a91f1b3a5e_1_14"/>
            <p:cNvSpPr/>
            <p:nvPr/>
          </p:nvSpPr>
          <p:spPr>
            <a:xfrm>
              <a:off x="7355088" y="1327211"/>
              <a:ext cx="498300" cy="4983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g3a91f1b3a5e_1_14"/>
            <p:cNvSpPr/>
            <p:nvPr/>
          </p:nvSpPr>
          <p:spPr>
            <a:xfrm>
              <a:off x="4019100" y="3080461"/>
              <a:ext cx="498300" cy="4983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g3a91f1b3a5e_1_14"/>
            <p:cNvSpPr/>
            <p:nvPr/>
          </p:nvSpPr>
          <p:spPr>
            <a:xfrm>
              <a:off x="6255850" y="3080461"/>
              <a:ext cx="498300" cy="4983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51" name="Google Shape;1551;g3a91f1b3a5e_1_14"/>
            <p:cNvCxnSpPr>
              <a:stCxn id="1548" idx="6"/>
              <a:endCxn id="1550" idx="6"/>
            </p:cNvCxnSpPr>
            <p:nvPr/>
          </p:nvCxnSpPr>
          <p:spPr>
            <a:xfrm flipH="1">
              <a:off x="6754188" y="1576361"/>
              <a:ext cx="1099200" cy="1753200"/>
            </a:xfrm>
            <a:prstGeom prst="bentConnector3">
              <a:avLst>
                <a:gd fmla="val -21663" name="adj1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2" name="Google Shape;1552;g3a91f1b3a5e_1_14"/>
            <p:cNvCxnSpPr>
              <a:stCxn id="1547" idx="6"/>
              <a:endCxn id="1553" idx="2"/>
            </p:cNvCxnSpPr>
            <p:nvPr/>
          </p:nvCxnSpPr>
          <p:spPr>
            <a:xfrm>
              <a:off x="3466200" y="1576361"/>
              <a:ext cx="1971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4" name="Google Shape;1554;g3a91f1b3a5e_1_14"/>
            <p:cNvCxnSpPr>
              <a:stCxn id="1553" idx="6"/>
              <a:endCxn id="1548" idx="2"/>
            </p:cNvCxnSpPr>
            <p:nvPr/>
          </p:nvCxnSpPr>
          <p:spPr>
            <a:xfrm>
              <a:off x="5936238" y="1576361"/>
              <a:ext cx="1419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5" name="Google Shape;1555;g3a91f1b3a5e_1_14"/>
            <p:cNvCxnSpPr>
              <a:stCxn id="1550" idx="2"/>
              <a:endCxn id="1549" idx="6"/>
            </p:cNvCxnSpPr>
            <p:nvPr/>
          </p:nvCxnSpPr>
          <p:spPr>
            <a:xfrm rot="10800000">
              <a:off x="4517351" y="3329611"/>
              <a:ext cx="17385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6" name="Google Shape;1556;g3a91f1b3a5e_1_14"/>
            <p:cNvCxnSpPr>
              <a:stCxn id="1547" idx="2"/>
            </p:cNvCxnSpPr>
            <p:nvPr/>
          </p:nvCxnSpPr>
          <p:spPr>
            <a:xfrm flipH="1">
              <a:off x="1677300" y="1576361"/>
              <a:ext cx="1290600" cy="433200"/>
            </a:xfrm>
            <a:prstGeom prst="bentConnector3">
              <a:avLst>
                <a:gd fmla="val 100575" name="adj1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7" name="Google Shape;1557;g3a91f1b3a5e_1_14"/>
            <p:cNvCxnSpPr>
              <a:stCxn id="1549" idx="2"/>
            </p:cNvCxnSpPr>
            <p:nvPr/>
          </p:nvCxnSpPr>
          <p:spPr>
            <a:xfrm rot="10800000">
              <a:off x="2241300" y="3329611"/>
              <a:ext cx="1777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53" name="Google Shape;1553;g3a91f1b3a5e_1_14"/>
            <p:cNvSpPr/>
            <p:nvPr/>
          </p:nvSpPr>
          <p:spPr>
            <a:xfrm>
              <a:off x="5437938" y="1327211"/>
              <a:ext cx="498300" cy="4983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8" name="Google Shape;1558;g3a91f1b3a5e_1_14"/>
          <p:cNvSpPr txBox="1"/>
          <p:nvPr/>
        </p:nvSpPr>
        <p:spPr>
          <a:xfrm flipH="1">
            <a:off x="2442250" y="1960888"/>
            <a:ext cx="1604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3A1D09"/>
                </a:solidFill>
                <a:latin typeface="Roboto Black"/>
                <a:ea typeface="Roboto Black"/>
                <a:cs typeface="Roboto Black"/>
                <a:sym typeface="Roboto Black"/>
              </a:rPr>
              <a:t>웹 서버</a:t>
            </a:r>
            <a:endParaRPr b="0" i="0" sz="2000" u="none" cap="none" strike="noStrike">
              <a:solidFill>
                <a:srgbClr val="3A1D0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59" name="Google Shape;1559;g3a91f1b3a5e_1_14"/>
          <p:cNvSpPr txBox="1"/>
          <p:nvPr/>
        </p:nvSpPr>
        <p:spPr>
          <a:xfrm flipH="1">
            <a:off x="2455215" y="2360766"/>
            <a:ext cx="16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API 게이트웨이</a:t>
            </a:r>
            <a:endParaRPr sz="13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인증 및 세션 관리</a:t>
            </a:r>
            <a:endParaRPr sz="13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60" name="Google Shape;1560;g3a91f1b3a5e_1_14"/>
          <p:cNvSpPr txBox="1"/>
          <p:nvPr/>
        </p:nvSpPr>
        <p:spPr>
          <a:xfrm flipH="1">
            <a:off x="4885038" y="1916238"/>
            <a:ext cx="1604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모델 서버</a:t>
            </a:r>
            <a:endParaRPr b="0" i="0" sz="2000" u="none" cap="none" strike="noStrike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61" name="Google Shape;1561;g3a91f1b3a5e_1_14"/>
          <p:cNvSpPr txBox="1"/>
          <p:nvPr/>
        </p:nvSpPr>
        <p:spPr>
          <a:xfrm flipH="1">
            <a:off x="4885038" y="2360766"/>
            <a:ext cx="16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키워드 </a:t>
            </a:r>
            <a:r>
              <a:rPr lang="en" sz="13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추출</a:t>
            </a:r>
            <a:endParaRPr sz="13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Cypher 최적화</a:t>
            </a:r>
            <a:endParaRPr sz="13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62" name="Google Shape;1562;g3a91f1b3a5e_1_14"/>
          <p:cNvSpPr txBox="1"/>
          <p:nvPr/>
        </p:nvSpPr>
        <p:spPr>
          <a:xfrm flipH="1">
            <a:off x="6802188" y="1916238"/>
            <a:ext cx="1604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DB</a:t>
            </a:r>
            <a:endParaRPr b="0" i="0" sz="2000" u="none" cap="none" strike="noStrike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63" name="Google Shape;1563;g3a91f1b3a5e_1_14"/>
          <p:cNvSpPr txBox="1"/>
          <p:nvPr/>
        </p:nvSpPr>
        <p:spPr>
          <a:xfrm flipH="1">
            <a:off x="6802188" y="2360766"/>
            <a:ext cx="16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그래프 DB</a:t>
            </a:r>
            <a:endParaRPr sz="13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검색</a:t>
            </a:r>
            <a:endParaRPr b="0" i="0" sz="1300" u="none" cap="none" strike="noStrike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64" name="Google Shape;1564;g3a91f1b3a5e_1_14"/>
          <p:cNvSpPr txBox="1"/>
          <p:nvPr/>
        </p:nvSpPr>
        <p:spPr>
          <a:xfrm flipH="1">
            <a:off x="3527775" y="3669488"/>
            <a:ext cx="1604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웹 서버</a:t>
            </a:r>
            <a:endParaRPr b="0" i="0" sz="2000" u="none" cap="none" strike="noStrike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65" name="Google Shape;1565;g3a91f1b3a5e_1_14"/>
          <p:cNvSpPr txBox="1"/>
          <p:nvPr/>
        </p:nvSpPr>
        <p:spPr>
          <a:xfrm flipH="1">
            <a:off x="5681513" y="3669488"/>
            <a:ext cx="1604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모델 서버</a:t>
            </a:r>
            <a:endParaRPr b="0" i="0" sz="2000" u="none" cap="none" strike="noStrike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66" name="Google Shape;1566;g3a91f1b3a5e_1_14"/>
          <p:cNvSpPr txBox="1"/>
          <p:nvPr/>
        </p:nvSpPr>
        <p:spPr>
          <a:xfrm flipH="1">
            <a:off x="5681513" y="4114016"/>
            <a:ext cx="16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검색</a:t>
            </a:r>
            <a:r>
              <a:rPr lang="en" sz="13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결과 </a:t>
            </a:r>
            <a:r>
              <a:rPr lang="en" sz="13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후처리</a:t>
            </a:r>
            <a:endParaRPr sz="13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최종 결과 선별</a:t>
            </a:r>
            <a:endParaRPr sz="13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1567" name="Google Shape;1567;g3a91f1b3a5e_1_14"/>
          <p:cNvGrpSpPr/>
          <p:nvPr/>
        </p:nvGrpSpPr>
        <p:grpSpPr>
          <a:xfrm>
            <a:off x="7449299" y="1421571"/>
            <a:ext cx="309875" cy="309557"/>
            <a:chOff x="2497275" y="2744159"/>
            <a:chExt cx="370930" cy="370550"/>
          </a:xfrm>
        </p:grpSpPr>
        <p:sp>
          <p:nvSpPr>
            <p:cNvPr id="1568" name="Google Shape;1568;g3a91f1b3a5e_1_14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g3a91f1b3a5e_1_14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g3a91f1b3a5e_1_14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g3a91f1b3a5e_1_14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g3a91f1b3a5e_1_14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g3a91f1b3a5e_1_14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4" name="Google Shape;1574;g3a91f1b3a5e_1_14"/>
          <p:cNvGrpSpPr/>
          <p:nvPr/>
        </p:nvGrpSpPr>
        <p:grpSpPr>
          <a:xfrm>
            <a:off x="6384255" y="3176568"/>
            <a:ext cx="272593" cy="272031"/>
            <a:chOff x="7429366" y="3223183"/>
            <a:chExt cx="334634" cy="333904"/>
          </a:xfrm>
        </p:grpSpPr>
        <p:sp>
          <p:nvSpPr>
            <p:cNvPr id="1575" name="Google Shape;1575;g3a91f1b3a5e_1_14"/>
            <p:cNvSpPr/>
            <p:nvPr/>
          </p:nvSpPr>
          <p:spPr>
            <a:xfrm>
              <a:off x="7429366" y="3223183"/>
              <a:ext cx="334634" cy="333904"/>
            </a:xfrm>
            <a:custGeom>
              <a:rect b="b" l="l" r="r" t="t"/>
              <a:pathLst>
                <a:path extrusionOk="0" h="10515" w="10538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g3a91f1b3a5e_1_14"/>
            <p:cNvSpPr/>
            <p:nvPr/>
          </p:nvSpPr>
          <p:spPr>
            <a:xfrm>
              <a:off x="7613514" y="3251541"/>
              <a:ext cx="74878" cy="74529"/>
            </a:xfrm>
            <a:custGeom>
              <a:rect b="b" l="l" r="r" t="t"/>
              <a:pathLst>
                <a:path extrusionOk="0" h="2347" w="2358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7" name="Google Shape;1577;g3a91f1b3a5e_1_14"/>
          <p:cNvGrpSpPr/>
          <p:nvPr/>
        </p:nvGrpSpPr>
        <p:grpSpPr>
          <a:xfrm>
            <a:off x="5520476" y="1409163"/>
            <a:ext cx="347435" cy="345534"/>
            <a:chOff x="3527780" y="2885263"/>
            <a:chExt cx="347435" cy="345534"/>
          </a:xfrm>
        </p:grpSpPr>
        <p:sp>
          <p:nvSpPr>
            <p:cNvPr id="1578" name="Google Shape;1578;g3a91f1b3a5e_1_14"/>
            <p:cNvSpPr/>
            <p:nvPr/>
          </p:nvSpPr>
          <p:spPr>
            <a:xfrm>
              <a:off x="3527780" y="2885263"/>
              <a:ext cx="347435" cy="345534"/>
            </a:xfrm>
            <a:custGeom>
              <a:rect b="b" l="l" r="r" t="t"/>
              <a:pathLst>
                <a:path extrusionOk="0" h="10907" w="10967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g3a91f1b3a5e_1_14"/>
            <p:cNvSpPr/>
            <p:nvPr/>
          </p:nvSpPr>
          <p:spPr>
            <a:xfrm>
              <a:off x="3599440" y="2956543"/>
              <a:ext cx="204494" cy="204843"/>
            </a:xfrm>
            <a:custGeom>
              <a:rect b="b" l="l" r="r" t="t"/>
              <a:pathLst>
                <a:path extrusionOk="0" h="6466" w="6455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g3a91f1b3a5e_1_14"/>
            <p:cNvSpPr/>
            <p:nvPr/>
          </p:nvSpPr>
          <p:spPr>
            <a:xfrm>
              <a:off x="3661691" y="3018763"/>
              <a:ext cx="79992" cy="80372"/>
            </a:xfrm>
            <a:custGeom>
              <a:rect b="b" l="l" r="r" t="t"/>
              <a:pathLst>
                <a:path extrusionOk="0" h="2537" w="2525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g3a91f1b3a5e_1_14"/>
            <p:cNvSpPr/>
            <p:nvPr/>
          </p:nvSpPr>
          <p:spPr>
            <a:xfrm>
              <a:off x="3625101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g3a91f1b3a5e_1_14"/>
            <p:cNvSpPr/>
            <p:nvPr/>
          </p:nvSpPr>
          <p:spPr>
            <a:xfrm>
              <a:off x="3651522" y="2982552"/>
              <a:ext cx="18881" cy="18533"/>
            </a:xfrm>
            <a:custGeom>
              <a:rect b="b" l="l" r="r" t="t"/>
              <a:pathLst>
                <a:path extrusionOk="0" h="585" w="596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g3a91f1b3a5e_1_14"/>
            <p:cNvSpPr/>
            <p:nvPr/>
          </p:nvSpPr>
          <p:spPr>
            <a:xfrm>
              <a:off x="3679052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g3a91f1b3a5e_1_14"/>
            <p:cNvSpPr/>
            <p:nvPr/>
          </p:nvSpPr>
          <p:spPr>
            <a:xfrm>
              <a:off x="3705822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g3a91f1b3a5e_1_14"/>
            <p:cNvSpPr/>
            <p:nvPr/>
          </p:nvSpPr>
          <p:spPr>
            <a:xfrm>
              <a:off x="3732591" y="2982552"/>
              <a:ext cx="18533" cy="18533"/>
            </a:xfrm>
            <a:custGeom>
              <a:rect b="b" l="l" r="r" t="t"/>
              <a:pathLst>
                <a:path extrusionOk="0" h="585" w="585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g3a91f1b3a5e_1_14"/>
            <p:cNvSpPr/>
            <p:nvPr/>
          </p:nvSpPr>
          <p:spPr>
            <a:xfrm>
              <a:off x="3759773" y="2982552"/>
              <a:ext cx="18121" cy="18533"/>
            </a:xfrm>
            <a:custGeom>
              <a:rect b="b" l="l" r="r" t="t"/>
              <a:pathLst>
                <a:path extrusionOk="0" h="585" w="57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g3a91f1b3a5e_1_14"/>
            <p:cNvSpPr/>
            <p:nvPr/>
          </p:nvSpPr>
          <p:spPr>
            <a:xfrm>
              <a:off x="3625101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g3a91f1b3a5e_1_14"/>
            <p:cNvSpPr/>
            <p:nvPr/>
          </p:nvSpPr>
          <p:spPr>
            <a:xfrm>
              <a:off x="3651522" y="3116844"/>
              <a:ext cx="18881" cy="18501"/>
            </a:xfrm>
            <a:custGeom>
              <a:rect b="b" l="l" r="r" t="t"/>
              <a:pathLst>
                <a:path extrusionOk="0" h="584" w="596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g3a91f1b3a5e_1_14"/>
            <p:cNvSpPr/>
            <p:nvPr/>
          </p:nvSpPr>
          <p:spPr>
            <a:xfrm>
              <a:off x="3679052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g3a91f1b3a5e_1_14"/>
            <p:cNvSpPr/>
            <p:nvPr/>
          </p:nvSpPr>
          <p:spPr>
            <a:xfrm>
              <a:off x="3705822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g3a91f1b3a5e_1_14"/>
            <p:cNvSpPr/>
            <p:nvPr/>
          </p:nvSpPr>
          <p:spPr>
            <a:xfrm>
              <a:off x="3732591" y="3116844"/>
              <a:ext cx="18533" cy="18501"/>
            </a:xfrm>
            <a:custGeom>
              <a:rect b="b" l="l" r="r" t="t"/>
              <a:pathLst>
                <a:path extrusionOk="0" h="584" w="585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g3a91f1b3a5e_1_14"/>
            <p:cNvSpPr/>
            <p:nvPr/>
          </p:nvSpPr>
          <p:spPr>
            <a:xfrm>
              <a:off x="3759773" y="311684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g3a91f1b3a5e_1_14"/>
            <p:cNvSpPr/>
            <p:nvPr/>
          </p:nvSpPr>
          <p:spPr>
            <a:xfrm>
              <a:off x="3625101" y="300935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g3a91f1b3a5e_1_14"/>
            <p:cNvSpPr/>
            <p:nvPr/>
          </p:nvSpPr>
          <p:spPr>
            <a:xfrm>
              <a:off x="3625101" y="3036503"/>
              <a:ext cx="18501" cy="18153"/>
            </a:xfrm>
            <a:custGeom>
              <a:rect b="b" l="l" r="r" t="t"/>
              <a:pathLst>
                <a:path extrusionOk="0" h="573" w="584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g3a91f1b3a5e_1_14"/>
            <p:cNvSpPr/>
            <p:nvPr/>
          </p:nvSpPr>
          <p:spPr>
            <a:xfrm>
              <a:off x="3625101" y="3063273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g3a91f1b3a5e_1_14"/>
            <p:cNvSpPr/>
            <p:nvPr/>
          </p:nvSpPr>
          <p:spPr>
            <a:xfrm>
              <a:off x="3625101" y="309007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g3a91f1b3a5e_1_14"/>
            <p:cNvSpPr/>
            <p:nvPr/>
          </p:nvSpPr>
          <p:spPr>
            <a:xfrm>
              <a:off x="3759773" y="300935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g3a91f1b3a5e_1_14"/>
            <p:cNvSpPr/>
            <p:nvPr/>
          </p:nvSpPr>
          <p:spPr>
            <a:xfrm>
              <a:off x="3759773" y="3036503"/>
              <a:ext cx="18121" cy="18153"/>
            </a:xfrm>
            <a:custGeom>
              <a:rect b="b" l="l" r="r" t="t"/>
              <a:pathLst>
                <a:path extrusionOk="0" h="573" w="57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g3a91f1b3a5e_1_14"/>
            <p:cNvSpPr/>
            <p:nvPr/>
          </p:nvSpPr>
          <p:spPr>
            <a:xfrm>
              <a:off x="3759773" y="3063273"/>
              <a:ext cx="18121" cy="18533"/>
            </a:xfrm>
            <a:custGeom>
              <a:rect b="b" l="l" r="r" t="t"/>
              <a:pathLst>
                <a:path extrusionOk="0" h="585" w="57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g3a91f1b3a5e_1_14"/>
            <p:cNvSpPr/>
            <p:nvPr/>
          </p:nvSpPr>
          <p:spPr>
            <a:xfrm>
              <a:off x="3759773" y="309007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1" name="Google Shape;1601;g3a91f1b3a5e_1_14"/>
          <p:cNvGrpSpPr/>
          <p:nvPr/>
        </p:nvGrpSpPr>
        <p:grpSpPr>
          <a:xfrm>
            <a:off x="4076478" y="3182304"/>
            <a:ext cx="363243" cy="300675"/>
            <a:chOff x="3075928" y="2445798"/>
            <a:chExt cx="363243" cy="300675"/>
          </a:xfrm>
        </p:grpSpPr>
        <p:sp>
          <p:nvSpPr>
            <p:cNvPr id="1602" name="Google Shape;1602;g3a91f1b3a5e_1_14"/>
            <p:cNvSpPr/>
            <p:nvPr/>
          </p:nvSpPr>
          <p:spPr>
            <a:xfrm>
              <a:off x="3227168" y="2675542"/>
              <a:ext cx="37002" cy="10581"/>
            </a:xfrm>
            <a:custGeom>
              <a:rect b="b" l="l" r="r" t="t"/>
              <a:pathLst>
                <a:path extrusionOk="0" h="334" w="1168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g3a91f1b3a5e_1_14"/>
            <p:cNvSpPr/>
            <p:nvPr/>
          </p:nvSpPr>
          <p:spPr>
            <a:xfrm>
              <a:off x="3075928" y="2445798"/>
              <a:ext cx="363243" cy="300675"/>
            </a:xfrm>
            <a:custGeom>
              <a:rect b="b" l="l" r="r" t="t"/>
              <a:pathLst>
                <a:path extrusionOk="0" h="9491" w="11466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g3a91f1b3a5e_1_14"/>
            <p:cNvSpPr/>
            <p:nvPr/>
          </p:nvSpPr>
          <p:spPr>
            <a:xfrm>
              <a:off x="3141537" y="2565390"/>
              <a:ext cx="37763" cy="37382"/>
            </a:xfrm>
            <a:custGeom>
              <a:rect b="b" l="l" r="r" t="t"/>
              <a:pathLst>
                <a:path extrusionOk="0" h="1180" w="1192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g3a91f1b3a5e_1_14"/>
            <p:cNvSpPr/>
            <p:nvPr/>
          </p:nvSpPr>
          <p:spPr>
            <a:xfrm>
              <a:off x="3185287" y="2565390"/>
              <a:ext cx="73593" cy="10233"/>
            </a:xfrm>
            <a:custGeom>
              <a:rect b="b" l="l" r="r" t="t"/>
              <a:pathLst>
                <a:path extrusionOk="0" h="323" w="2323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g3a91f1b3a5e_1_14"/>
            <p:cNvSpPr/>
            <p:nvPr/>
          </p:nvSpPr>
          <p:spPr>
            <a:xfrm>
              <a:off x="3185287" y="2578601"/>
              <a:ext cx="73593" cy="10201"/>
            </a:xfrm>
            <a:custGeom>
              <a:rect b="b" l="l" r="r" t="t"/>
              <a:pathLst>
                <a:path extrusionOk="0" h="322" w="2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g3a91f1b3a5e_1_14"/>
            <p:cNvSpPr/>
            <p:nvPr/>
          </p:nvSpPr>
          <p:spPr>
            <a:xfrm>
              <a:off x="3185287" y="2591811"/>
              <a:ext cx="73212" cy="10201"/>
            </a:xfrm>
            <a:custGeom>
              <a:rect b="b" l="l" r="r" t="t"/>
              <a:pathLst>
                <a:path extrusionOk="0" h="322" w="2311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g3a91f1b3a5e_1_14"/>
            <p:cNvSpPr/>
            <p:nvPr/>
          </p:nvSpPr>
          <p:spPr>
            <a:xfrm>
              <a:off x="3141537" y="2609520"/>
              <a:ext cx="37763" cy="37382"/>
            </a:xfrm>
            <a:custGeom>
              <a:rect b="b" l="l" r="r" t="t"/>
              <a:pathLst>
                <a:path extrusionOk="0" h="1180" w="1192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g3a91f1b3a5e_1_14"/>
            <p:cNvSpPr/>
            <p:nvPr/>
          </p:nvSpPr>
          <p:spPr>
            <a:xfrm>
              <a:off x="3185287" y="2609520"/>
              <a:ext cx="73212" cy="10613"/>
            </a:xfrm>
            <a:custGeom>
              <a:rect b="b" l="l" r="r" t="t"/>
              <a:pathLst>
                <a:path extrusionOk="0" h="335" w="2311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g3a91f1b3a5e_1_14"/>
            <p:cNvSpPr/>
            <p:nvPr/>
          </p:nvSpPr>
          <p:spPr>
            <a:xfrm>
              <a:off x="3185287" y="2622731"/>
              <a:ext cx="73212" cy="10581"/>
            </a:xfrm>
            <a:custGeom>
              <a:rect b="b" l="l" r="r" t="t"/>
              <a:pathLst>
                <a:path extrusionOk="0" h="334" w="2311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g3a91f1b3a5e_1_14"/>
            <p:cNvSpPr/>
            <p:nvPr/>
          </p:nvSpPr>
          <p:spPr>
            <a:xfrm>
              <a:off x="3185287" y="2636670"/>
              <a:ext cx="73212" cy="10233"/>
            </a:xfrm>
            <a:custGeom>
              <a:rect b="b" l="l" r="r" t="t"/>
              <a:pathLst>
                <a:path extrusionOk="0" h="323" w="2311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g3a91f1b3a5e_1_14"/>
            <p:cNvSpPr/>
            <p:nvPr/>
          </p:nvSpPr>
          <p:spPr>
            <a:xfrm>
              <a:off x="3330509" y="2471839"/>
              <a:ext cx="82653" cy="82653"/>
            </a:xfrm>
            <a:custGeom>
              <a:rect b="b" l="l" r="r" t="t"/>
              <a:pathLst>
                <a:path extrusionOk="0" h="2609" w="2609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3" name="Google Shape;1613;g3a91f1b3a5e_1_14"/>
          <p:cNvGrpSpPr/>
          <p:nvPr/>
        </p:nvGrpSpPr>
        <p:grpSpPr>
          <a:xfrm>
            <a:off x="3031703" y="1425322"/>
            <a:ext cx="363243" cy="300675"/>
            <a:chOff x="3075928" y="2445798"/>
            <a:chExt cx="363243" cy="300675"/>
          </a:xfrm>
        </p:grpSpPr>
        <p:sp>
          <p:nvSpPr>
            <p:cNvPr id="1614" name="Google Shape;1614;g3a91f1b3a5e_1_14"/>
            <p:cNvSpPr/>
            <p:nvPr/>
          </p:nvSpPr>
          <p:spPr>
            <a:xfrm>
              <a:off x="3227168" y="2675542"/>
              <a:ext cx="37002" cy="10581"/>
            </a:xfrm>
            <a:custGeom>
              <a:rect b="b" l="l" r="r" t="t"/>
              <a:pathLst>
                <a:path extrusionOk="0" h="334" w="1168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g3a91f1b3a5e_1_14"/>
            <p:cNvSpPr/>
            <p:nvPr/>
          </p:nvSpPr>
          <p:spPr>
            <a:xfrm>
              <a:off x="3075928" y="2445798"/>
              <a:ext cx="363243" cy="300675"/>
            </a:xfrm>
            <a:custGeom>
              <a:rect b="b" l="l" r="r" t="t"/>
              <a:pathLst>
                <a:path extrusionOk="0" h="9491" w="11466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g3a91f1b3a5e_1_14"/>
            <p:cNvSpPr/>
            <p:nvPr/>
          </p:nvSpPr>
          <p:spPr>
            <a:xfrm>
              <a:off x="3141537" y="2565390"/>
              <a:ext cx="37763" cy="37382"/>
            </a:xfrm>
            <a:custGeom>
              <a:rect b="b" l="l" r="r" t="t"/>
              <a:pathLst>
                <a:path extrusionOk="0" h="1180" w="1192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g3a91f1b3a5e_1_14"/>
            <p:cNvSpPr/>
            <p:nvPr/>
          </p:nvSpPr>
          <p:spPr>
            <a:xfrm>
              <a:off x="3185287" y="2565390"/>
              <a:ext cx="73593" cy="10233"/>
            </a:xfrm>
            <a:custGeom>
              <a:rect b="b" l="l" r="r" t="t"/>
              <a:pathLst>
                <a:path extrusionOk="0" h="323" w="2323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g3a91f1b3a5e_1_14"/>
            <p:cNvSpPr/>
            <p:nvPr/>
          </p:nvSpPr>
          <p:spPr>
            <a:xfrm>
              <a:off x="3185287" y="2578601"/>
              <a:ext cx="73593" cy="10201"/>
            </a:xfrm>
            <a:custGeom>
              <a:rect b="b" l="l" r="r" t="t"/>
              <a:pathLst>
                <a:path extrusionOk="0" h="322" w="2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g3a91f1b3a5e_1_14"/>
            <p:cNvSpPr/>
            <p:nvPr/>
          </p:nvSpPr>
          <p:spPr>
            <a:xfrm>
              <a:off x="3185287" y="2591811"/>
              <a:ext cx="73212" cy="10201"/>
            </a:xfrm>
            <a:custGeom>
              <a:rect b="b" l="l" r="r" t="t"/>
              <a:pathLst>
                <a:path extrusionOk="0" h="322" w="2311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g3a91f1b3a5e_1_14"/>
            <p:cNvSpPr/>
            <p:nvPr/>
          </p:nvSpPr>
          <p:spPr>
            <a:xfrm>
              <a:off x="3141537" y="2609520"/>
              <a:ext cx="37763" cy="37382"/>
            </a:xfrm>
            <a:custGeom>
              <a:rect b="b" l="l" r="r" t="t"/>
              <a:pathLst>
                <a:path extrusionOk="0" h="1180" w="1192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g3a91f1b3a5e_1_14"/>
            <p:cNvSpPr/>
            <p:nvPr/>
          </p:nvSpPr>
          <p:spPr>
            <a:xfrm>
              <a:off x="3185287" y="2609520"/>
              <a:ext cx="73212" cy="10613"/>
            </a:xfrm>
            <a:custGeom>
              <a:rect b="b" l="l" r="r" t="t"/>
              <a:pathLst>
                <a:path extrusionOk="0" h="335" w="2311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g3a91f1b3a5e_1_14"/>
            <p:cNvSpPr/>
            <p:nvPr/>
          </p:nvSpPr>
          <p:spPr>
            <a:xfrm>
              <a:off x="3185287" y="2622731"/>
              <a:ext cx="73212" cy="10581"/>
            </a:xfrm>
            <a:custGeom>
              <a:rect b="b" l="l" r="r" t="t"/>
              <a:pathLst>
                <a:path extrusionOk="0" h="334" w="2311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g3a91f1b3a5e_1_14"/>
            <p:cNvSpPr/>
            <p:nvPr/>
          </p:nvSpPr>
          <p:spPr>
            <a:xfrm>
              <a:off x="3185287" y="2636670"/>
              <a:ext cx="73212" cy="10233"/>
            </a:xfrm>
            <a:custGeom>
              <a:rect b="b" l="l" r="r" t="t"/>
              <a:pathLst>
                <a:path extrusionOk="0" h="323" w="2311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g3a91f1b3a5e_1_14"/>
            <p:cNvSpPr/>
            <p:nvPr/>
          </p:nvSpPr>
          <p:spPr>
            <a:xfrm>
              <a:off x="3330509" y="2471839"/>
              <a:ext cx="82653" cy="82653"/>
            </a:xfrm>
            <a:custGeom>
              <a:rect b="b" l="l" r="r" t="t"/>
              <a:pathLst>
                <a:path extrusionOk="0" h="2609" w="2609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5" name="Google Shape;1625;g3a91f1b3a5e_1_14"/>
          <p:cNvSpPr txBox="1"/>
          <p:nvPr/>
        </p:nvSpPr>
        <p:spPr>
          <a:xfrm>
            <a:off x="2065084" y="1388712"/>
            <a:ext cx="34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Assistant"/>
                <a:ea typeface="Assistant"/>
                <a:cs typeface="Assistant"/>
                <a:sym typeface="Assistant"/>
              </a:rPr>
              <a:t>▶</a:t>
            </a:r>
            <a:endParaRPr sz="13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26" name="Google Shape;1626;g3a91f1b3a5e_1_14"/>
          <p:cNvSpPr txBox="1"/>
          <p:nvPr/>
        </p:nvSpPr>
        <p:spPr>
          <a:xfrm>
            <a:off x="4249284" y="1383112"/>
            <a:ext cx="34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Assistant"/>
                <a:ea typeface="Assistant"/>
                <a:cs typeface="Assistant"/>
                <a:sym typeface="Assistant"/>
              </a:rPr>
              <a:t>▶</a:t>
            </a:r>
            <a:endParaRPr sz="13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27" name="Google Shape;1627;g3a91f1b3a5e_1_14"/>
          <p:cNvSpPr txBox="1"/>
          <p:nvPr/>
        </p:nvSpPr>
        <p:spPr>
          <a:xfrm rot="5400000">
            <a:off x="7914509" y="2233737"/>
            <a:ext cx="34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Assistant"/>
                <a:ea typeface="Assistant"/>
                <a:cs typeface="Assistant"/>
                <a:sym typeface="Assistant"/>
              </a:rPr>
              <a:t>▶</a:t>
            </a:r>
            <a:endParaRPr sz="13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28" name="Google Shape;1628;g3a91f1b3a5e_1_14"/>
          <p:cNvSpPr txBox="1"/>
          <p:nvPr/>
        </p:nvSpPr>
        <p:spPr>
          <a:xfrm>
            <a:off x="6507309" y="1388712"/>
            <a:ext cx="34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Assistant"/>
                <a:ea typeface="Assistant"/>
                <a:cs typeface="Assistant"/>
                <a:sym typeface="Assistant"/>
              </a:rPr>
              <a:t>▶</a:t>
            </a:r>
            <a:endParaRPr sz="13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29" name="Google Shape;1629;g3a91f1b3a5e_1_14"/>
          <p:cNvSpPr txBox="1"/>
          <p:nvPr/>
        </p:nvSpPr>
        <p:spPr>
          <a:xfrm rot="10800000">
            <a:off x="7466358" y="3129822"/>
            <a:ext cx="34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Assistant"/>
                <a:ea typeface="Assistant"/>
                <a:cs typeface="Assistant"/>
                <a:sym typeface="Assistant"/>
              </a:rPr>
              <a:t>▶</a:t>
            </a:r>
            <a:endParaRPr sz="13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30" name="Google Shape;1630;g3a91f1b3a5e_1_14"/>
          <p:cNvSpPr txBox="1"/>
          <p:nvPr/>
        </p:nvSpPr>
        <p:spPr>
          <a:xfrm rot="10800000">
            <a:off x="5205958" y="3135422"/>
            <a:ext cx="34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Assistant"/>
                <a:ea typeface="Assistant"/>
                <a:cs typeface="Assistant"/>
                <a:sym typeface="Assistant"/>
              </a:rPr>
              <a:t>▶</a:t>
            </a:r>
            <a:endParaRPr sz="13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31" name="Google Shape;1631;g3a91f1b3a5e_1_14"/>
          <p:cNvSpPr txBox="1"/>
          <p:nvPr/>
        </p:nvSpPr>
        <p:spPr>
          <a:xfrm rot="10800000">
            <a:off x="3024133" y="3129822"/>
            <a:ext cx="34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Assistant"/>
                <a:ea typeface="Assistant"/>
                <a:cs typeface="Assistant"/>
                <a:sym typeface="Assistant"/>
              </a:rPr>
              <a:t>▶</a:t>
            </a:r>
            <a:endParaRPr sz="13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32" name="Google Shape;1632;g3a91f1b3a5e_1_14"/>
          <p:cNvSpPr txBox="1"/>
          <p:nvPr>
            <p:ph type="title"/>
          </p:nvPr>
        </p:nvSpPr>
        <p:spPr>
          <a:xfrm>
            <a:off x="262800" y="418725"/>
            <a:ext cx="55116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>
                <a:latin typeface="Roboto ExtraBold"/>
                <a:ea typeface="Roboto ExtraBold"/>
                <a:cs typeface="Roboto ExtraBold"/>
                <a:sym typeface="Roboto ExtraBold"/>
              </a:rPr>
              <a:t>시스템 아키텍처 다이어그램</a:t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1633" name="Google Shape;1633;g3a91f1b3a5e_1_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4" name="Google Shape;1634;g3a91f1b3a5e_1_14"/>
          <p:cNvPicPr preferRelativeResize="0"/>
          <p:nvPr/>
        </p:nvPicPr>
        <p:blipFill rotWithShape="1">
          <a:blip r:embed="rId4">
            <a:alphaModFix/>
          </a:blip>
          <a:srcRect b="0" l="0" r="0" t="11150"/>
          <a:stretch/>
        </p:blipFill>
        <p:spPr>
          <a:xfrm>
            <a:off x="943873" y="2235444"/>
            <a:ext cx="1297627" cy="249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g3a91f1b3a5e_1_14"/>
          <p:cNvPicPr preferRelativeResize="0"/>
          <p:nvPr/>
        </p:nvPicPr>
        <p:blipFill rotWithShape="1">
          <a:blip r:embed="rId5">
            <a:alphaModFix/>
          </a:blip>
          <a:srcRect b="0" l="0" r="0" t="-11856"/>
          <a:stretch/>
        </p:blipFill>
        <p:spPr>
          <a:xfrm>
            <a:off x="937211" y="1916250"/>
            <a:ext cx="1297640" cy="282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636" name="Google Shape;1636;g3a91f1b3a5e_1_14"/>
          <p:cNvSpPr/>
          <p:nvPr/>
        </p:nvSpPr>
        <p:spPr>
          <a:xfrm>
            <a:off x="911350" y="2006166"/>
            <a:ext cx="1329977" cy="2912044"/>
          </a:xfrm>
          <a:custGeom>
            <a:rect b="b" l="l" r="r" t="t"/>
            <a:pathLst>
              <a:path extrusionOk="0" h="206345" w="10348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dk1"/>
          </a:solidFill>
          <a:ln cap="flat" cmpd="sng" w="113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425" lIns="106425" spcFirstLastPara="1" rIns="106425" wrap="square" tIns="106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0"/>
              <a:buFont typeface="Arial"/>
              <a:buNone/>
            </a:pPr>
            <a:r>
              <a:t/>
            </a:r>
            <a:endParaRPr b="0" i="0" sz="162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g3a91f1b3a5e_1_14"/>
          <p:cNvSpPr txBox="1"/>
          <p:nvPr/>
        </p:nvSpPr>
        <p:spPr>
          <a:xfrm flipH="1">
            <a:off x="3527763" y="4122041"/>
            <a:ext cx="16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애</a:t>
            </a:r>
            <a:r>
              <a:rPr lang="en" sz="13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플리케이션 연동</a:t>
            </a:r>
            <a:endParaRPr sz="13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2" name="Google Shape;1642;g3a7b08288d0_6_275"/>
          <p:cNvPicPr preferRelativeResize="0"/>
          <p:nvPr/>
        </p:nvPicPr>
        <p:blipFill rotWithShape="1">
          <a:blip r:embed="rId3">
            <a:alphaModFix/>
          </a:blip>
          <a:srcRect b="1360" l="0" r="0" t="4193"/>
          <a:stretch/>
        </p:blipFill>
        <p:spPr>
          <a:xfrm>
            <a:off x="6943825" y="1799950"/>
            <a:ext cx="1454425" cy="27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g3a7b08288d0_6_275"/>
          <p:cNvSpPr txBox="1"/>
          <p:nvPr>
            <p:ph type="title"/>
          </p:nvPr>
        </p:nvSpPr>
        <p:spPr>
          <a:xfrm>
            <a:off x="373275" y="1087100"/>
            <a:ext cx="3699600" cy="266100"/>
          </a:xfrm>
          <a:prstGeom prst="rect">
            <a:avLst/>
          </a:prstGeom>
          <a:solidFill>
            <a:srgbClr val="3325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solidFill>
                  <a:schemeClr val="dk1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* </a:t>
            </a:r>
            <a:r>
              <a:rPr lang="en" sz="1600">
                <a:solidFill>
                  <a:schemeClr val="dk1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신뢰할 수 있는 레시피 정보</a:t>
            </a:r>
            <a:endParaRPr sz="1600">
              <a:solidFill>
                <a:schemeClr val="dk1"/>
              </a:solidFill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1644" name="Google Shape;1644;g3a7b08288d0_6_275"/>
          <p:cNvSpPr/>
          <p:nvPr/>
        </p:nvSpPr>
        <p:spPr>
          <a:xfrm>
            <a:off x="6943830" y="1636825"/>
            <a:ext cx="1454411" cy="3134896"/>
          </a:xfrm>
          <a:custGeom>
            <a:rect b="b" l="l" r="r" t="t"/>
            <a:pathLst>
              <a:path extrusionOk="0" h="206345" w="10348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51450" lIns="351450" spcFirstLastPara="1" rIns="351450" wrap="square" tIns="35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81"/>
              <a:buFont typeface="Arial"/>
              <a:buNone/>
            </a:pPr>
            <a:r>
              <a:t/>
            </a:r>
            <a:endParaRPr b="0" i="0" sz="53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5" name="Google Shape;1645;g3a7b08288d0_6_275"/>
          <p:cNvGrpSpPr/>
          <p:nvPr/>
        </p:nvGrpSpPr>
        <p:grpSpPr>
          <a:xfrm>
            <a:off x="6393491" y="1573325"/>
            <a:ext cx="450378" cy="3240359"/>
            <a:chOff x="3491475" y="109963"/>
            <a:chExt cx="653100" cy="6534300"/>
          </a:xfrm>
        </p:grpSpPr>
        <p:cxnSp>
          <p:nvCxnSpPr>
            <p:cNvPr id="1646" name="Google Shape;1646;g3a7b08288d0_6_275"/>
            <p:cNvCxnSpPr/>
            <p:nvPr/>
          </p:nvCxnSpPr>
          <p:spPr>
            <a:xfrm>
              <a:off x="3491489" y="109963"/>
              <a:ext cx="0" cy="6534300"/>
            </a:xfrm>
            <a:prstGeom prst="straightConnector1">
              <a:avLst/>
            </a:prstGeom>
            <a:noFill/>
            <a:ln cap="flat" cmpd="sng" w="76200">
              <a:solidFill>
                <a:srgbClr val="FFC1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47" name="Google Shape;1647;g3a7b08288d0_6_275"/>
            <p:cNvCxnSpPr/>
            <p:nvPr/>
          </p:nvCxnSpPr>
          <p:spPr>
            <a:xfrm>
              <a:off x="3491475" y="2630800"/>
              <a:ext cx="653100" cy="0"/>
            </a:xfrm>
            <a:prstGeom prst="straightConnector1">
              <a:avLst/>
            </a:prstGeom>
            <a:noFill/>
            <a:ln cap="flat" cmpd="sng" w="38100">
              <a:solidFill>
                <a:srgbClr val="FFC1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648" name="Google Shape;1648;g3a7b08288d0_6_275"/>
          <p:cNvSpPr txBox="1"/>
          <p:nvPr>
            <p:ph type="title"/>
          </p:nvPr>
        </p:nvSpPr>
        <p:spPr>
          <a:xfrm>
            <a:off x="262800" y="418725"/>
            <a:ext cx="5304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>
                <a:solidFill>
                  <a:srgbClr val="3C78D8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KAD</a:t>
            </a:r>
            <a:r>
              <a:rPr lang="en" sz="3500">
                <a:solidFill>
                  <a:srgbClr val="1C4587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X</a:t>
            </a:r>
            <a:r>
              <a:rPr lang="en" sz="3500">
                <a:latin typeface="Roboto ExtraBold"/>
                <a:ea typeface="Roboto ExtraBold"/>
                <a:cs typeface="Roboto ExtraBold"/>
                <a:sym typeface="Roboto ExtraBold"/>
              </a:rPr>
              <a:t> 무료 레시피 데이터</a:t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graphicFrame>
        <p:nvGraphicFramePr>
          <p:cNvPr id="1649" name="Google Shape;1649;g3a7b08288d0_6_275"/>
          <p:cNvGraphicFramePr/>
          <p:nvPr/>
        </p:nvGraphicFramePr>
        <p:xfrm>
          <a:off x="903525" y="156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{224639B2-6EA7-4B31-9777-4CA1D32E2836}</a:tableStyleId>
              </a:tblPr>
              <a:tblGrid>
                <a:gridCol w="717625"/>
                <a:gridCol w="600325"/>
                <a:gridCol w="322125"/>
                <a:gridCol w="657525"/>
                <a:gridCol w="581450"/>
                <a:gridCol w="864100"/>
                <a:gridCol w="869750"/>
                <a:gridCol w="869750"/>
              </a:tblGrid>
              <a:tr h="510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요리명 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요리상황설명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…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요리종류별명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요리난이도명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재료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건강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메뉴스타일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58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소고기떡국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명절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…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['국', '탕']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초급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1F1F1F"/>
                          </a:solidFill>
                        </a:rPr>
                        <a:t>['참기름', '김가루', '멸치육수', '대파', '계란', '소금', '다진소고기', '국간장', '다진마늘'] 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1F1F1F"/>
                          </a:solidFill>
                        </a:rPr>
                        <a:t>다이어트</a:t>
                      </a:r>
                      <a:endParaRPr sz="800">
                        <a:solidFill>
                          <a:srgbClr val="1F1F1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1F1F1F"/>
                          </a:solidFill>
                        </a:rPr>
                        <a:t>한식</a:t>
                      </a:r>
                      <a:endParaRPr sz="800">
                        <a:solidFill>
                          <a:srgbClr val="1F1F1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7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된장수육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술안주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…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['메인반찬']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아무나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1F1F1F"/>
                          </a:solidFill>
                        </a:rPr>
                        <a:t>['술', '된장', '홍어무침', '콩나물무침', '무생채']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1F1F1F"/>
                          </a:solidFill>
                        </a:rPr>
                        <a:t>고단백</a:t>
                      </a:r>
                      <a:endParaRPr sz="800">
                        <a:solidFill>
                          <a:srgbClr val="1F1F1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1F1F1F"/>
                          </a:solidFill>
                        </a:rPr>
                        <a:t>한식</a:t>
                      </a:r>
                      <a:endParaRPr sz="800">
                        <a:solidFill>
                          <a:srgbClr val="1F1F1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80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우거지감자탕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해장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…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['국', '탕']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중급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['고추장', '알배기배추', '고춧가루', '대파', '깻잎', '양파', '감자', '다시다', '액젓', '다진생강', '청양고추', '들깨가루', '다진마늘', '간장']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고섬유질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한식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sp>
        <p:nvSpPr>
          <p:cNvPr id="1650" name="Google Shape;1650;g3a7b08288d0_6_2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3a84a1dfabb_5_4"/>
          <p:cNvSpPr txBox="1"/>
          <p:nvPr>
            <p:ph type="title"/>
          </p:nvPr>
        </p:nvSpPr>
        <p:spPr>
          <a:xfrm>
            <a:off x="262800" y="418725"/>
            <a:ext cx="5304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>
                <a:latin typeface="Roboto ExtraBold"/>
                <a:ea typeface="Roboto ExtraBold"/>
                <a:cs typeface="Roboto ExtraBold"/>
                <a:sym typeface="Roboto ExtraBold"/>
              </a:rPr>
              <a:t>EDA</a:t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1656" name="Google Shape;1656;g3a84a1dfabb_5_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7" name="Google Shape;1657;g3a84a1dfabb_5_4"/>
          <p:cNvSpPr/>
          <p:nvPr/>
        </p:nvSpPr>
        <p:spPr>
          <a:xfrm rot="5400000">
            <a:off x="7033850" y="2964100"/>
            <a:ext cx="343200" cy="1968900"/>
          </a:xfrm>
          <a:prstGeom prst="wedgeRectCallout">
            <a:avLst>
              <a:gd fmla="val -32146" name="adj1"/>
              <a:gd fmla="val 55255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58" name="Google Shape;1658;g3a84a1dfabb_5_4"/>
          <p:cNvSpPr txBox="1"/>
          <p:nvPr/>
        </p:nvSpPr>
        <p:spPr>
          <a:xfrm>
            <a:off x="6190552" y="3756100"/>
            <a:ext cx="202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선택된 재료 빈도</a:t>
            </a:r>
            <a:endParaRPr b="1" sz="13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59" name="Google Shape;1659;g3a84a1dfabb_5_4"/>
          <p:cNvSpPr/>
          <p:nvPr/>
        </p:nvSpPr>
        <p:spPr>
          <a:xfrm rot="5400000">
            <a:off x="7064300" y="564850"/>
            <a:ext cx="343200" cy="1968900"/>
          </a:xfrm>
          <a:prstGeom prst="wedgeRectCallout">
            <a:avLst>
              <a:gd fmla="val -32146" name="adj1"/>
              <a:gd fmla="val 55255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60" name="Google Shape;1660;g3a84a1dfabb_5_4"/>
          <p:cNvSpPr txBox="1"/>
          <p:nvPr/>
        </p:nvSpPr>
        <p:spPr>
          <a:xfrm>
            <a:off x="6221002" y="1356850"/>
            <a:ext cx="202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요리 상황별 빈도 분포</a:t>
            </a:r>
            <a:endParaRPr b="1" sz="13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61" name="Google Shape;1661;g3a84a1dfabb_5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700" y="122575"/>
            <a:ext cx="4578849" cy="253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g3a84a1dfabb_5_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3" name="Google Shape;1663;g3a84a1dfabb_5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150" y="2755951"/>
            <a:ext cx="5283405" cy="217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g3a8ef8f308c_2_43" title="graph_rag_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00" y="1090125"/>
            <a:ext cx="6204676" cy="38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g3a8ef8f308c_2_43"/>
          <p:cNvSpPr txBox="1"/>
          <p:nvPr>
            <p:ph type="title"/>
          </p:nvPr>
        </p:nvSpPr>
        <p:spPr>
          <a:xfrm>
            <a:off x="262800" y="418725"/>
            <a:ext cx="5304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>
                <a:solidFill>
                  <a:srgbClr val="332533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GRAPH SDB (neo4j)</a:t>
            </a:r>
            <a:endParaRPr sz="3500">
              <a:solidFill>
                <a:srgbClr val="332533"/>
              </a:solidFill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1670" name="Google Shape;1670;g3a8ef8f308c_2_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1" name="Google Shape;1671;g3a8ef8f308c_2_43"/>
          <p:cNvSpPr/>
          <p:nvPr/>
        </p:nvSpPr>
        <p:spPr>
          <a:xfrm>
            <a:off x="7290900" y="3626119"/>
            <a:ext cx="934800" cy="1326000"/>
          </a:xfrm>
          <a:prstGeom prst="roundRect">
            <a:avLst>
              <a:gd fmla="val 0" name="adj"/>
            </a:avLst>
          </a:prstGeom>
          <a:solidFill>
            <a:srgbClr val="331954"/>
          </a:solidFill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6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72" name="Google Shape;1672;g3a8ef8f308c_2_43"/>
          <p:cNvSpPr/>
          <p:nvPr/>
        </p:nvSpPr>
        <p:spPr>
          <a:xfrm>
            <a:off x="7419477" y="3783057"/>
            <a:ext cx="145800" cy="145800"/>
          </a:xfrm>
          <a:prstGeom prst="ellipse">
            <a:avLst/>
          </a:prstGeom>
          <a:solidFill>
            <a:srgbClr val="FFFFFF"/>
          </a:solidFill>
          <a:ln cap="flat" cmpd="sng" w="325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8100" lIns="78100" spcFirstLastPara="1" rIns="78100" wrap="square" tIns="78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6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73" name="Google Shape;1673;g3a8ef8f308c_2_43"/>
          <p:cNvSpPr/>
          <p:nvPr/>
        </p:nvSpPr>
        <p:spPr>
          <a:xfrm>
            <a:off x="7419477" y="4073825"/>
            <a:ext cx="145800" cy="145800"/>
          </a:xfrm>
          <a:prstGeom prst="ellipse">
            <a:avLst/>
          </a:prstGeom>
          <a:solidFill>
            <a:srgbClr val="93C47D"/>
          </a:solidFill>
          <a:ln cap="flat" cmpd="sng" w="32550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8100" lIns="78100" spcFirstLastPara="1" rIns="78100" wrap="square" tIns="78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6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74" name="Google Shape;1674;g3a8ef8f308c_2_43"/>
          <p:cNvSpPr/>
          <p:nvPr/>
        </p:nvSpPr>
        <p:spPr>
          <a:xfrm>
            <a:off x="7419477" y="4364593"/>
            <a:ext cx="145800" cy="145800"/>
          </a:xfrm>
          <a:prstGeom prst="ellipse">
            <a:avLst/>
          </a:prstGeom>
          <a:solidFill>
            <a:srgbClr val="FFE599"/>
          </a:solidFill>
          <a:ln cap="flat" cmpd="sng" w="32550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8100" lIns="78100" spcFirstLastPara="1" rIns="78100" wrap="square" tIns="78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6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75" name="Google Shape;1675;g3a8ef8f308c_2_43"/>
          <p:cNvSpPr/>
          <p:nvPr/>
        </p:nvSpPr>
        <p:spPr>
          <a:xfrm>
            <a:off x="7419477" y="4655360"/>
            <a:ext cx="145800" cy="145800"/>
          </a:xfrm>
          <a:prstGeom prst="ellipse">
            <a:avLst/>
          </a:prstGeom>
          <a:solidFill>
            <a:srgbClr val="F6B26B"/>
          </a:solidFill>
          <a:ln cap="flat" cmpd="sng" w="32550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8100" lIns="78100" spcFirstLastPara="1" rIns="78100" wrap="square" tIns="78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6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76" name="Google Shape;1676;g3a8ef8f308c_2_43"/>
          <p:cNvSpPr txBox="1"/>
          <p:nvPr/>
        </p:nvSpPr>
        <p:spPr>
          <a:xfrm>
            <a:off x="7612171" y="3702409"/>
            <a:ext cx="613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78100" lIns="78100" spcFirstLastPara="1" rIns="78100" wrap="square" tIns="7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25">
                <a:solidFill>
                  <a:schemeClr val="dk1"/>
                </a:solidFill>
              </a:rPr>
              <a:t>요리</a:t>
            </a:r>
            <a:endParaRPr sz="1025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77" name="Google Shape;1677;g3a8ef8f308c_2_43"/>
          <p:cNvSpPr txBox="1"/>
          <p:nvPr/>
        </p:nvSpPr>
        <p:spPr>
          <a:xfrm>
            <a:off x="7612171" y="3996288"/>
            <a:ext cx="613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78100" lIns="78100" spcFirstLastPara="1" rIns="78100" wrap="square" tIns="7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25">
                <a:solidFill>
                  <a:srgbClr val="93C47D"/>
                </a:solidFill>
              </a:rPr>
              <a:t>재료</a:t>
            </a:r>
            <a:endParaRPr sz="1025">
              <a:solidFill>
                <a:srgbClr val="93C47D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78" name="Google Shape;1678;g3a8ef8f308c_2_43"/>
          <p:cNvSpPr txBox="1"/>
          <p:nvPr/>
        </p:nvSpPr>
        <p:spPr>
          <a:xfrm>
            <a:off x="7612171" y="4290167"/>
            <a:ext cx="613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78100" lIns="78100" spcFirstLastPara="1" rIns="78100" wrap="square" tIns="7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25">
                <a:solidFill>
                  <a:srgbClr val="FFE599"/>
                </a:solidFill>
              </a:rPr>
              <a:t>분류</a:t>
            </a:r>
            <a:endParaRPr sz="1025">
              <a:solidFill>
                <a:srgbClr val="FFE599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79" name="Google Shape;1679;g3a8ef8f308c_2_43"/>
          <p:cNvSpPr txBox="1"/>
          <p:nvPr/>
        </p:nvSpPr>
        <p:spPr>
          <a:xfrm>
            <a:off x="7612171" y="4584046"/>
            <a:ext cx="613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78100" lIns="78100" spcFirstLastPara="1" rIns="78100" wrap="square" tIns="7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25">
                <a:solidFill>
                  <a:srgbClr val="F6B26B"/>
                </a:solidFill>
              </a:rPr>
              <a:t>키워드</a:t>
            </a:r>
            <a:endParaRPr sz="1025">
              <a:solidFill>
                <a:srgbClr val="F6B26B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4" name="Google Shape;1684;g3a766903bc1_0_16"/>
          <p:cNvPicPr preferRelativeResize="0"/>
          <p:nvPr/>
        </p:nvPicPr>
        <p:blipFill rotWithShape="1">
          <a:blip r:embed="rId3">
            <a:alphaModFix/>
          </a:blip>
          <a:srcRect b="6114" l="0" r="0" t="6158"/>
          <a:stretch/>
        </p:blipFill>
        <p:spPr>
          <a:xfrm>
            <a:off x="2136550" y="1544350"/>
            <a:ext cx="1584975" cy="30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685" name="Google Shape;1685;g3a766903bc1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4393" y="2659123"/>
            <a:ext cx="1584972" cy="297585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686" name="Google Shape;1686;g3a766903bc1_0_16"/>
          <p:cNvSpPr/>
          <p:nvPr/>
        </p:nvSpPr>
        <p:spPr>
          <a:xfrm>
            <a:off x="2114913" y="1304225"/>
            <a:ext cx="1628258" cy="3509413"/>
          </a:xfrm>
          <a:custGeom>
            <a:rect b="b" l="l" r="r" t="t"/>
            <a:pathLst>
              <a:path extrusionOk="0" h="206345" w="10348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93425" lIns="393425" spcFirstLastPara="1" rIns="393425" wrap="square" tIns="393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24"/>
              <a:buFont typeface="Arial"/>
              <a:buNone/>
            </a:pPr>
            <a:r>
              <a:t/>
            </a:r>
            <a:endParaRPr b="0" i="0" sz="602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7" name="Google Shape;1687;g3a766903bc1_0_16"/>
          <p:cNvGrpSpPr/>
          <p:nvPr/>
        </p:nvGrpSpPr>
        <p:grpSpPr>
          <a:xfrm>
            <a:off x="1882305" y="3044749"/>
            <a:ext cx="408188" cy="564204"/>
            <a:chOff x="3491475" y="2112315"/>
            <a:chExt cx="653100" cy="1016400"/>
          </a:xfrm>
        </p:grpSpPr>
        <p:cxnSp>
          <p:nvCxnSpPr>
            <p:cNvPr id="1688" name="Google Shape;1688;g3a766903bc1_0_16"/>
            <p:cNvCxnSpPr/>
            <p:nvPr/>
          </p:nvCxnSpPr>
          <p:spPr>
            <a:xfrm>
              <a:off x="3491475" y="2112315"/>
              <a:ext cx="0" cy="1016400"/>
            </a:xfrm>
            <a:prstGeom prst="straightConnector1">
              <a:avLst/>
            </a:prstGeom>
            <a:noFill/>
            <a:ln cap="flat" cmpd="sng" w="16025">
              <a:solidFill>
                <a:srgbClr val="FFC1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89" name="Google Shape;1689;g3a766903bc1_0_16"/>
            <p:cNvCxnSpPr/>
            <p:nvPr/>
          </p:nvCxnSpPr>
          <p:spPr>
            <a:xfrm>
              <a:off x="3491475" y="2630800"/>
              <a:ext cx="653100" cy="0"/>
            </a:xfrm>
            <a:prstGeom prst="straightConnector1">
              <a:avLst/>
            </a:prstGeom>
            <a:noFill/>
            <a:ln cap="flat" cmpd="sng" w="16025">
              <a:solidFill>
                <a:srgbClr val="FFC100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1690" name="Google Shape;1690;g3a766903bc1_0_16"/>
          <p:cNvSpPr txBox="1"/>
          <p:nvPr>
            <p:ph type="title"/>
          </p:nvPr>
        </p:nvSpPr>
        <p:spPr>
          <a:xfrm>
            <a:off x="538947" y="2998616"/>
            <a:ext cx="1293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825" lIns="76825" spcFirstLastPara="1" rIns="76825" wrap="square" tIns="76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14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자유로운 </a:t>
            </a:r>
            <a:endParaRPr sz="1714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14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텍스트 입력 </a:t>
            </a:r>
            <a:endParaRPr sz="1764">
              <a:latin typeface="Roboto Slab ExtraBold"/>
              <a:ea typeface="Roboto Slab ExtraBold"/>
              <a:cs typeface="Roboto Slab ExtraBold"/>
              <a:sym typeface="Roboto Slab ExtraBold"/>
            </a:endParaRPr>
          </a:p>
        </p:txBody>
      </p:sp>
      <p:sp>
        <p:nvSpPr>
          <p:cNvPr id="1691" name="Google Shape;1691;g3a766903bc1_0_16"/>
          <p:cNvSpPr txBox="1"/>
          <p:nvPr>
            <p:ph type="title"/>
          </p:nvPr>
        </p:nvSpPr>
        <p:spPr>
          <a:xfrm>
            <a:off x="262800" y="418725"/>
            <a:ext cx="5304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>
                <a:latin typeface="Roboto ExtraBold"/>
                <a:ea typeface="Roboto ExtraBold"/>
                <a:cs typeface="Roboto ExtraBold"/>
                <a:sym typeface="Roboto ExtraBold"/>
              </a:rPr>
              <a:t>자유로운 프롬프트 형식</a:t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1692" name="Google Shape;1692;g3a766903bc1_0_16"/>
          <p:cNvSpPr txBox="1"/>
          <p:nvPr/>
        </p:nvSpPr>
        <p:spPr>
          <a:xfrm>
            <a:off x="3932250" y="2075825"/>
            <a:ext cx="45051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Condensed Light"/>
              <a:buAutoNum type="arabicPeriod"/>
            </a:pPr>
            <a:r>
              <a:rPr lang="en" sz="1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사용자가 </a:t>
            </a:r>
            <a:r>
              <a:rPr b="1" lang="en" sz="1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자유롭게</a:t>
            </a:r>
            <a:r>
              <a:rPr lang="en" sz="1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프롬프트를 입력</a:t>
            </a:r>
            <a:endParaRPr sz="1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Condensed Light"/>
              <a:buAutoNum type="arabicPeriod"/>
            </a:pPr>
            <a:r>
              <a:rPr lang="en" sz="1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프롬프트가 </a:t>
            </a:r>
            <a:r>
              <a:rPr b="1" lang="en" sz="1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키워드 추출 모델</a:t>
            </a:r>
            <a:r>
              <a:rPr lang="en" sz="1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로 전달되어 필요한 </a:t>
            </a:r>
            <a:r>
              <a:rPr b="1" lang="en" sz="1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핵심 키워드</a:t>
            </a:r>
            <a:r>
              <a:rPr lang="en" sz="1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들을 추출 </a:t>
            </a:r>
            <a:endParaRPr sz="1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Condensed Light"/>
              <a:buAutoNum type="arabicPeriod"/>
            </a:pPr>
            <a:r>
              <a:rPr lang="en" sz="1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추출된 키워드들을 기반으로 </a:t>
            </a:r>
            <a:r>
              <a:rPr b="1" lang="en" sz="1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정확한 매칭</a:t>
            </a:r>
            <a:r>
              <a:rPr lang="en" sz="1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및 유연한 메뉴 추천 가능</a:t>
            </a:r>
            <a:endParaRPr sz="1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93" name="Google Shape;1693;g3a766903bc1_0_16"/>
          <p:cNvSpPr/>
          <p:nvPr/>
        </p:nvSpPr>
        <p:spPr>
          <a:xfrm>
            <a:off x="2274550" y="2820100"/>
            <a:ext cx="1313400" cy="27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94" name="Google Shape;1694;g3a766903bc1_0_16"/>
          <p:cNvSpPr txBox="1"/>
          <p:nvPr/>
        </p:nvSpPr>
        <p:spPr>
          <a:xfrm>
            <a:off x="2197350" y="2736300"/>
            <a:ext cx="147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돼지고기와 김치가 있는 고단백질이지만 쉽게 할 수 있는 요리 추천해줘</a:t>
            </a:r>
            <a:endParaRPr b="1" sz="1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95" name="Google Shape;1695;g3a766903bc1_0_16" title="Screenshot 2025-11-24 at 9.18.14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7475" y="3712550"/>
            <a:ext cx="4410883" cy="5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g3a766903bc1_0_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7" name="Google Shape;1697;g3a766903bc1_0_16"/>
          <p:cNvSpPr txBox="1"/>
          <p:nvPr/>
        </p:nvSpPr>
        <p:spPr>
          <a:xfrm>
            <a:off x="5018100" y="5485775"/>
            <a:ext cx="45051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Condensed Light"/>
              <a:buAutoNum type="arabicPeriod"/>
            </a:pPr>
            <a:r>
              <a:rPr lang="en" sz="15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사용자가 </a:t>
            </a:r>
            <a:r>
              <a:rPr b="1" lang="en" sz="1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자유롭게 </a:t>
            </a:r>
            <a:r>
              <a:rPr lang="en" sz="15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프롬프트를 입력</a:t>
            </a:r>
            <a:endParaRPr sz="15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Condensed Light"/>
              <a:buAutoNum type="arabicPeriod"/>
            </a:pPr>
            <a:r>
              <a:rPr lang="en" sz="15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프롬프트가 </a:t>
            </a:r>
            <a:r>
              <a:rPr b="1" lang="en" sz="1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키워드 추출 모델</a:t>
            </a:r>
            <a:r>
              <a:rPr lang="en" sz="15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로 전달되어 필요한 </a:t>
            </a:r>
            <a:r>
              <a:rPr b="1" lang="en" sz="1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핵심 키워드</a:t>
            </a:r>
            <a:r>
              <a:rPr lang="en" sz="15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들을 추출 </a:t>
            </a:r>
            <a:endParaRPr sz="15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Condensed Light"/>
              <a:buAutoNum type="arabicPeriod"/>
            </a:pPr>
            <a:r>
              <a:rPr lang="en" sz="15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추출된 키워드들을 기반으로 </a:t>
            </a:r>
            <a:r>
              <a:rPr b="1" lang="en" sz="1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정확한 매칭</a:t>
            </a:r>
            <a:r>
              <a:rPr lang="en" sz="15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및 유연한 메뉴 추천 가능</a:t>
            </a:r>
            <a:endParaRPr sz="15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3a766903bc1_0_28"/>
          <p:cNvSpPr/>
          <p:nvPr/>
        </p:nvSpPr>
        <p:spPr>
          <a:xfrm>
            <a:off x="756475" y="3498750"/>
            <a:ext cx="888900" cy="393600"/>
          </a:xfrm>
          <a:prstGeom prst="roundRect">
            <a:avLst>
              <a:gd fmla="val 16667" name="adj"/>
            </a:avLst>
          </a:prstGeom>
          <a:solidFill>
            <a:srgbClr val="FFDE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03" name="Google Shape;1703;g3a766903bc1_0_28"/>
          <p:cNvSpPr txBox="1"/>
          <p:nvPr/>
        </p:nvSpPr>
        <p:spPr>
          <a:xfrm>
            <a:off x="200400" y="1327265"/>
            <a:ext cx="47934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</a:pPr>
            <a:r>
              <a:rPr b="1"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모델명</a:t>
            </a: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</a:t>
            </a:r>
            <a:r>
              <a:rPr b="1"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Qwen 2.5-14B-Instruct Model</a:t>
            </a: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Condensed Light"/>
              <a:buChar char="○"/>
            </a:pP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140억 파라미터 규모의</a:t>
            </a: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고성능 다국어 지원 언어 모델</a:t>
            </a:r>
            <a:endParaRPr b="1"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Condensed"/>
              <a:buChar char="○"/>
            </a:pP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뛰어난 추론·생성 능력을 제공</a:t>
            </a:r>
            <a:endParaRPr sz="1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704" name="Google Shape;1704;g3a766903bc1_0_28" title="Screenshot 2025-11-22 at 2.56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875" y="1639400"/>
            <a:ext cx="4061748" cy="2660225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5" name="Google Shape;1705;g3a766903bc1_0_28"/>
          <p:cNvSpPr txBox="1"/>
          <p:nvPr/>
        </p:nvSpPr>
        <p:spPr>
          <a:xfrm>
            <a:off x="200400" y="3137051"/>
            <a:ext cx="47934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"/>
              <a:buChar char="●"/>
            </a:pP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어려웠던 부분과 해결 방법</a:t>
            </a:r>
            <a:endParaRPr sz="11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</a:pP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원하는 필드들을 </a:t>
            </a: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빠짐없이</a:t>
            </a: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채</a:t>
            </a: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우기</a:t>
            </a:r>
            <a:endParaRPr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Condensed"/>
              <a:buChar char="■"/>
            </a:pPr>
            <a:r>
              <a:rPr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시스템 프롬프트의 출력 형식/규칙 최적화</a:t>
            </a:r>
            <a:endParaRPr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 Light"/>
              <a:buChar char="○"/>
            </a:pP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LLM 출력 </a:t>
            </a: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정제</a:t>
            </a: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와 </a:t>
            </a: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일관성 확보</a:t>
            </a:r>
            <a:endParaRPr b="1"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Condensed"/>
              <a:buChar char="■"/>
            </a:pPr>
            <a:r>
              <a:rPr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껍데기 제거 → 빠진 값 채우기 → 형식·띄어쓰기 통일</a:t>
            </a:r>
            <a:endParaRPr sz="11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Condensed Light"/>
              <a:buChar char="■"/>
            </a:pPr>
            <a:r>
              <a:rPr b="1"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Prompt Engine: </a:t>
            </a:r>
            <a:r>
              <a:rPr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자유로운 문장 -&gt; 키워드 json -&gt; 그래프 검색</a:t>
            </a:r>
            <a:endParaRPr sz="13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06" name="Google Shape;1706;g3a766903bc1_0_28"/>
          <p:cNvSpPr txBox="1"/>
          <p:nvPr/>
        </p:nvSpPr>
        <p:spPr>
          <a:xfrm>
            <a:off x="200400" y="2274063"/>
            <a:ext cx="47934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●"/>
            </a:pPr>
            <a:r>
              <a:rPr b="1"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모델의 역할 </a:t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</a:pP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‘</a:t>
            </a: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사용자의 자유로운 문장</a:t>
            </a: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→ </a:t>
            </a: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JSON 형태의 키워드 </a:t>
            </a: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세트’로 변환해 주는 엔진</a:t>
            </a:r>
            <a:endParaRPr sz="1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07" name="Google Shape;1707;g3a766903bc1_0_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8" name="Google Shape;1708;g3a766903bc1_0_28"/>
          <p:cNvSpPr txBox="1"/>
          <p:nvPr>
            <p:ph idx="4294967295" type="title"/>
          </p:nvPr>
        </p:nvSpPr>
        <p:spPr>
          <a:xfrm>
            <a:off x="262800" y="418725"/>
            <a:ext cx="65799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Roboto ExtraBold"/>
                <a:ea typeface="Roboto ExtraBold"/>
                <a:cs typeface="Roboto ExtraBold"/>
                <a:sym typeface="Roboto ExtraBold"/>
              </a:rPr>
              <a:t>LLM 모델 소개, 프롬프트 엔진</a:t>
            </a:r>
            <a:endParaRPr sz="3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3" name="Google Shape;1713;g3a766903bc1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156" y="1701400"/>
            <a:ext cx="1481600" cy="28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g3a766903bc1_0_33"/>
          <p:cNvSpPr/>
          <p:nvPr/>
        </p:nvSpPr>
        <p:spPr>
          <a:xfrm>
            <a:off x="5945825" y="1481144"/>
            <a:ext cx="1553752" cy="3348979"/>
          </a:xfrm>
          <a:custGeom>
            <a:rect b="b" l="l" r="r" t="t"/>
            <a:pathLst>
              <a:path extrusionOk="0" h="206345" w="10348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75425" lIns="375425" spcFirstLastPara="1" rIns="375425" wrap="square" tIns="37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48"/>
              <a:buFont typeface="Arial"/>
              <a:buNone/>
            </a:pPr>
            <a:r>
              <a:t/>
            </a:r>
            <a:endParaRPr b="0" i="0" sz="574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5" name="Google Shape;1715;g3a766903bc1_0_33"/>
          <p:cNvGrpSpPr/>
          <p:nvPr/>
        </p:nvGrpSpPr>
        <p:grpSpPr>
          <a:xfrm rot="10800000">
            <a:off x="7321168" y="3402427"/>
            <a:ext cx="389509" cy="538387"/>
            <a:chOff x="3491475" y="2112315"/>
            <a:chExt cx="653100" cy="1016400"/>
          </a:xfrm>
        </p:grpSpPr>
        <p:cxnSp>
          <p:nvCxnSpPr>
            <p:cNvPr id="1716" name="Google Shape;1716;g3a766903bc1_0_33"/>
            <p:cNvCxnSpPr/>
            <p:nvPr/>
          </p:nvCxnSpPr>
          <p:spPr>
            <a:xfrm>
              <a:off x="3491475" y="2112315"/>
              <a:ext cx="0" cy="1016400"/>
            </a:xfrm>
            <a:prstGeom prst="straightConnector1">
              <a:avLst/>
            </a:prstGeom>
            <a:noFill/>
            <a:ln cap="flat" cmpd="sng" w="15300">
              <a:solidFill>
                <a:srgbClr val="FFC1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17" name="Google Shape;1717;g3a766903bc1_0_33"/>
            <p:cNvCxnSpPr/>
            <p:nvPr/>
          </p:nvCxnSpPr>
          <p:spPr>
            <a:xfrm>
              <a:off x="3491475" y="2630800"/>
              <a:ext cx="653100" cy="0"/>
            </a:xfrm>
            <a:prstGeom prst="straightConnector1">
              <a:avLst/>
            </a:prstGeom>
            <a:noFill/>
            <a:ln cap="flat" cmpd="sng" w="15300">
              <a:solidFill>
                <a:srgbClr val="FFC100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1718" name="Google Shape;1718;g3a766903bc1_0_33"/>
          <p:cNvSpPr txBox="1"/>
          <p:nvPr>
            <p:ph type="title"/>
          </p:nvPr>
        </p:nvSpPr>
        <p:spPr>
          <a:xfrm>
            <a:off x="7710962" y="3361472"/>
            <a:ext cx="12348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300" lIns="73300" spcFirstLastPara="1" rIns="73300" wrap="square" tIns="73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36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똑똑한 자연어 검색</a:t>
            </a:r>
            <a:endParaRPr sz="1683">
              <a:latin typeface="Roboto Slab ExtraBold"/>
              <a:ea typeface="Roboto Slab ExtraBold"/>
              <a:cs typeface="Roboto Slab ExtraBold"/>
              <a:sym typeface="Roboto Slab ExtraBold"/>
            </a:endParaRPr>
          </a:p>
        </p:txBody>
      </p:sp>
      <p:sp>
        <p:nvSpPr>
          <p:cNvPr id="1719" name="Google Shape;1719;g3a766903bc1_0_33"/>
          <p:cNvSpPr txBox="1"/>
          <p:nvPr>
            <p:ph type="title"/>
          </p:nvPr>
        </p:nvSpPr>
        <p:spPr>
          <a:xfrm>
            <a:off x="262800" y="494925"/>
            <a:ext cx="6296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>
                <a:latin typeface="Roboto ExtraBold"/>
                <a:ea typeface="Roboto ExtraBold"/>
                <a:cs typeface="Roboto ExtraBold"/>
                <a:sym typeface="Roboto ExtraBold"/>
              </a:rPr>
              <a:t>똑똑한 자연어 검색 (Graph RAG)</a:t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1720" name="Google Shape;1720;g3a766903bc1_0_33"/>
          <p:cNvSpPr txBox="1"/>
          <p:nvPr/>
        </p:nvSpPr>
        <p:spPr>
          <a:xfrm>
            <a:off x="448425" y="1379647"/>
            <a:ext cx="5104800" cy="19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Cypher</a:t>
            </a: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Neo4j 그래프 데이터베이스에서 </a:t>
            </a: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노드, 관계</a:t>
            </a: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를 찾고 조작하기 위한 SQL 그래프 전용 언어</a:t>
            </a:r>
            <a:endParaRPr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Condensed"/>
              <a:buChar char="○"/>
            </a:pPr>
            <a:r>
              <a:rPr b="1" i="1"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MATCH (r:RecipeV2)-[:HAS_INGREDIENT_V2]-&gt;(i:IngredientV2)</a:t>
            </a:r>
            <a:endParaRPr b="1" i="1" sz="11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Condensed"/>
              <a:buChar char="○"/>
            </a:pPr>
            <a:r>
              <a:rPr b="1" i="1"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WHERE i.name CONTAINS "김치"</a:t>
            </a:r>
            <a:endParaRPr b="1" i="1" sz="11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Condensed"/>
              <a:buChar char="○"/>
            </a:pPr>
            <a:r>
              <a:rPr b="1" i="1"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RETURN DISTINCT r.name AS recipe;</a:t>
            </a:r>
            <a:endParaRPr b="1" i="1" sz="11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Condensed"/>
              <a:buChar char="■"/>
            </a:pPr>
            <a:r>
              <a:rPr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‘</a:t>
            </a:r>
            <a:r>
              <a:rPr b="1"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김치</a:t>
            </a:r>
            <a:r>
              <a:rPr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가 들어간 모든 레시피를 찾아라'</a:t>
            </a:r>
            <a:endParaRPr sz="11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Condensed"/>
              <a:buChar char="○"/>
            </a:pPr>
            <a:r>
              <a:rPr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모든 레시피와 그에 </a:t>
            </a:r>
            <a:r>
              <a:rPr b="1"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연결된 정보</a:t>
            </a:r>
            <a:r>
              <a:rPr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들을 한 번에 가져옴</a:t>
            </a:r>
            <a:endParaRPr sz="11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Condensed"/>
              <a:buChar char="○"/>
            </a:pPr>
            <a:r>
              <a:rPr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모델 키워드 목록과 부분 </a:t>
            </a:r>
            <a:r>
              <a:rPr b="1"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문자열 매칭</a:t>
            </a:r>
            <a:endParaRPr b="1" sz="11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721" name="Google Shape;1721;g3a766903bc1_0_33" title="Screenshot 2025-11-24 at 9.18.0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449" y="5292049"/>
            <a:ext cx="5585848" cy="14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g3a766903bc1_0_33" title="Screenshot 2025-11-24 at 9.19.55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02525" y="5292051"/>
            <a:ext cx="4405048" cy="2023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g3a766903bc1_0_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4" name="Google Shape;1724;g3a766903bc1_0_33"/>
          <p:cNvSpPr/>
          <p:nvPr/>
        </p:nvSpPr>
        <p:spPr>
          <a:xfrm>
            <a:off x="6025925" y="3020900"/>
            <a:ext cx="1375200" cy="31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725" name="Google Shape;1725;g3a766903bc1_0_33" title="Screenshot 2025-11-25 at 9.41.44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801" y="3251449"/>
            <a:ext cx="4890050" cy="17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6" name="Google Shape;1726;g3a766903bc1_0_33"/>
          <p:cNvSpPr/>
          <p:nvPr/>
        </p:nvSpPr>
        <p:spPr>
          <a:xfrm>
            <a:off x="1192475" y="3863600"/>
            <a:ext cx="3792000" cy="13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727" name="Google Shape;1727;g3a766903bc1_0_33"/>
          <p:cNvCxnSpPr>
            <a:stCxn id="1726" idx="3"/>
            <a:endCxn id="1724" idx="1"/>
          </p:cNvCxnSpPr>
          <p:nvPr/>
        </p:nvCxnSpPr>
        <p:spPr>
          <a:xfrm flipH="1" rot="10800000">
            <a:off x="4984475" y="3180050"/>
            <a:ext cx="1041600" cy="751200"/>
          </a:xfrm>
          <a:prstGeom prst="curvedConnector3">
            <a:avLst>
              <a:gd fmla="val 70219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8" name="Google Shape;1728;g3a766903bc1_0_33"/>
          <p:cNvSpPr/>
          <p:nvPr/>
        </p:nvSpPr>
        <p:spPr>
          <a:xfrm>
            <a:off x="1256075" y="4157725"/>
            <a:ext cx="2671200" cy="270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729" name="Google Shape;1729;g3a766903bc1_0_33"/>
          <p:cNvCxnSpPr>
            <a:stCxn id="1728" idx="3"/>
            <a:endCxn id="1724" idx="1"/>
          </p:cNvCxnSpPr>
          <p:nvPr/>
        </p:nvCxnSpPr>
        <p:spPr>
          <a:xfrm flipH="1" rot="10800000">
            <a:off x="3927275" y="3179875"/>
            <a:ext cx="2098800" cy="1113000"/>
          </a:xfrm>
          <a:prstGeom prst="curvedConnector3">
            <a:avLst>
              <a:gd fmla="val 84463" name="adj1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0" name="Google Shape;1730;g3a766903bc1_0_33"/>
          <p:cNvSpPr/>
          <p:nvPr/>
        </p:nvSpPr>
        <p:spPr>
          <a:xfrm>
            <a:off x="1352825" y="4601600"/>
            <a:ext cx="1481700" cy="4446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731" name="Google Shape;1731;g3a766903bc1_0_33"/>
          <p:cNvCxnSpPr>
            <a:stCxn id="1730" idx="3"/>
            <a:endCxn id="1724" idx="1"/>
          </p:cNvCxnSpPr>
          <p:nvPr/>
        </p:nvCxnSpPr>
        <p:spPr>
          <a:xfrm flipH="1" rot="10800000">
            <a:off x="2834525" y="3179900"/>
            <a:ext cx="3191400" cy="1644000"/>
          </a:xfrm>
          <a:prstGeom prst="curvedConnector3">
            <a:avLst>
              <a:gd fmla="val 88541" name="adj1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2" name="Google Shape;1732;g3a766903bc1_0_33"/>
          <p:cNvSpPr/>
          <p:nvPr/>
        </p:nvSpPr>
        <p:spPr>
          <a:xfrm>
            <a:off x="1192475" y="3712400"/>
            <a:ext cx="3792000" cy="135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733" name="Google Shape;1733;g3a766903bc1_0_33"/>
          <p:cNvCxnSpPr>
            <a:stCxn id="1732" idx="3"/>
            <a:endCxn id="1724" idx="1"/>
          </p:cNvCxnSpPr>
          <p:nvPr/>
        </p:nvCxnSpPr>
        <p:spPr>
          <a:xfrm flipH="1" rot="10800000">
            <a:off x="4984475" y="3180050"/>
            <a:ext cx="1041600" cy="600000"/>
          </a:xfrm>
          <a:prstGeom prst="curvedConnector3">
            <a:avLst>
              <a:gd fmla="val 65639" name="adj1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3a91f1b3a5e_0_356"/>
          <p:cNvSpPr txBox="1"/>
          <p:nvPr>
            <p:ph type="title"/>
          </p:nvPr>
        </p:nvSpPr>
        <p:spPr>
          <a:xfrm>
            <a:off x="262800" y="494925"/>
            <a:ext cx="6296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>
                <a:latin typeface="Roboto ExtraBold"/>
                <a:ea typeface="Roboto ExtraBold"/>
                <a:cs typeface="Roboto ExtraBold"/>
                <a:sym typeface="Roboto ExtraBold"/>
              </a:rPr>
              <a:t>점수 기반 메뉴 추천</a:t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pic>
        <p:nvPicPr>
          <p:cNvPr id="1739" name="Google Shape;1739;g3a91f1b3a5e_0_356" title="Screenshot 2025-11-24 at 9.18.0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449" y="5629374"/>
            <a:ext cx="5585848" cy="14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g3a91f1b3a5e_0_356"/>
          <p:cNvSpPr txBox="1"/>
          <p:nvPr/>
        </p:nvSpPr>
        <p:spPr>
          <a:xfrm>
            <a:off x="67426" y="1459225"/>
            <a:ext cx="4519500" cy="1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"/>
              <a:buChar char="●"/>
            </a:pP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점수화한 방식</a:t>
            </a:r>
            <a:endParaRPr b="1"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Condensed Medium"/>
              <a:buChar char="○"/>
            </a:pPr>
            <a:r>
              <a:rPr lang="en" sz="1100">
                <a:solidFill>
                  <a:schemeClr val="l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사전 설문조사 피드백을 반영하여 각 항목에 대한 가중치 조정</a:t>
            </a:r>
            <a:endParaRPr sz="1100">
              <a:solidFill>
                <a:schemeClr val="l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Condensed"/>
              <a:buChar char="○"/>
            </a:pPr>
            <a:r>
              <a:rPr b="1"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점수 = 항목별 매칭된 키워드 수 x 가중치</a:t>
            </a:r>
            <a:endParaRPr b="1" sz="11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Condensed Medium"/>
              <a:buChar char="○"/>
            </a:pPr>
            <a:r>
              <a:rPr lang="en" sz="1100">
                <a:solidFill>
                  <a:schemeClr val="l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반드시 지켜야할 조건들은 하드 필터링 후 점수화 진행</a:t>
            </a:r>
            <a:endParaRPr sz="1100">
              <a:solidFill>
                <a:schemeClr val="l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</p:txBody>
      </p:sp>
      <p:sp>
        <p:nvSpPr>
          <p:cNvPr id="1741" name="Google Shape;1741;g3a91f1b3a5e_0_356"/>
          <p:cNvSpPr txBox="1"/>
          <p:nvPr/>
        </p:nvSpPr>
        <p:spPr>
          <a:xfrm>
            <a:off x="67426" y="2574850"/>
            <a:ext cx="45195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"/>
              <a:buChar char="●"/>
            </a:pP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 5 추천 전략: 정확성 + 다양성</a:t>
            </a:r>
            <a:endParaRPr b="1"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Condensed Light"/>
              <a:buChar char="○"/>
            </a:pPr>
            <a:r>
              <a:rPr b="1" i="1"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정확도</a:t>
            </a:r>
            <a:r>
              <a:rPr lang="en" sz="1100">
                <a:solidFill>
                  <a:schemeClr val="l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 우선 </a:t>
            </a:r>
            <a:r>
              <a:rPr b="1"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3개</a:t>
            </a:r>
            <a:r>
              <a:rPr lang="en" sz="1100">
                <a:solidFill>
                  <a:schemeClr val="l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 (최고 점수 정렬 후 랜덤성 부여)</a:t>
            </a:r>
            <a:endParaRPr sz="1100">
              <a:solidFill>
                <a:schemeClr val="l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Condensed Light"/>
              <a:buChar char="○"/>
            </a:pPr>
            <a:r>
              <a:rPr b="1" i="1"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다양성</a:t>
            </a:r>
            <a:r>
              <a:rPr lang="en" sz="1100">
                <a:solidFill>
                  <a:schemeClr val="l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을 위한 </a:t>
            </a:r>
            <a:r>
              <a:rPr b="1"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2개: Softmax </a:t>
            </a:r>
            <a:r>
              <a:rPr lang="en" sz="1100">
                <a:solidFill>
                  <a:schemeClr val="l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적용후, </a:t>
            </a:r>
            <a:r>
              <a:rPr b="1"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높은 Temperature</a:t>
            </a:r>
            <a:r>
              <a:rPr lang="en" sz="1100">
                <a:solidFill>
                  <a:schemeClr val="l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로 조금은 새로운 메뉴도 추천하도록 설정</a:t>
            </a:r>
            <a:endParaRPr sz="1100">
              <a:solidFill>
                <a:schemeClr val="l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</p:txBody>
      </p:sp>
      <p:pic>
        <p:nvPicPr>
          <p:cNvPr id="1742" name="Google Shape;1742;g3a91f1b3a5e_0_356" title="Screenshot 2025-11-24 at 9.19.55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02525" y="5629376"/>
            <a:ext cx="4405048" cy="2023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g3a91f1b3a5e_0_3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4" name="Google Shape;1744;g3a91f1b3a5e_0_356"/>
          <p:cNvSpPr txBox="1"/>
          <p:nvPr/>
        </p:nvSpPr>
        <p:spPr>
          <a:xfrm>
            <a:off x="67426" y="3489250"/>
            <a:ext cx="45195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"/>
              <a:buChar char="●"/>
            </a:pP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억지스러운 메뉴 추천 방지</a:t>
            </a:r>
            <a:endParaRPr b="1"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Condensed Medium"/>
              <a:buChar char="○"/>
            </a:pPr>
            <a:r>
              <a:rPr lang="en" sz="1100">
                <a:solidFill>
                  <a:schemeClr val="l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조건이 하나도 맞지 않는 프롬프트가 입력될 경우</a:t>
            </a:r>
            <a:endParaRPr sz="1100">
              <a:solidFill>
                <a:schemeClr val="l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Condensed Medium"/>
              <a:buChar char="■"/>
            </a:pPr>
            <a:r>
              <a:rPr lang="en" sz="1100">
                <a:solidFill>
                  <a:schemeClr val="l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구체적인 프롬프트 재요청</a:t>
            </a:r>
            <a:endParaRPr sz="1100">
              <a:solidFill>
                <a:schemeClr val="l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</p:txBody>
      </p:sp>
      <p:pic>
        <p:nvPicPr>
          <p:cNvPr id="1745" name="Google Shape;1745;g3a91f1b3a5e_0_356" title="스크린샷 2025-11-25 오전 9.08.11.png"/>
          <p:cNvPicPr preferRelativeResize="0"/>
          <p:nvPr/>
        </p:nvPicPr>
        <p:blipFill rotWithShape="1">
          <a:blip r:embed="rId5">
            <a:alphaModFix/>
          </a:blip>
          <a:srcRect b="0" l="8216" r="9532" t="4406"/>
          <a:stretch/>
        </p:blipFill>
        <p:spPr>
          <a:xfrm>
            <a:off x="4791871" y="1390880"/>
            <a:ext cx="1739595" cy="297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g3a91f1b3a5e_0_356" title="스크린샷 2025-11-25 오전 9.25.4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896" y="1318941"/>
            <a:ext cx="1696261" cy="30299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g3a91f1b3a5e_0_356"/>
          <p:cNvSpPr/>
          <p:nvPr/>
        </p:nvSpPr>
        <p:spPr>
          <a:xfrm>
            <a:off x="6827691" y="1139164"/>
            <a:ext cx="1765369" cy="3497032"/>
          </a:xfrm>
          <a:custGeom>
            <a:rect b="b" l="l" r="r" t="t"/>
            <a:pathLst>
              <a:path extrusionOk="0" h="206345" w="10348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92000" lIns="392000" spcFirstLastPara="1" rIns="392000" wrap="square" tIns="39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2"/>
              <a:buFont typeface="Arial"/>
              <a:buNone/>
            </a:pPr>
            <a:r>
              <a:t/>
            </a:r>
            <a:endParaRPr b="0" i="0" sz="60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g3a91f1b3a5e_0_356"/>
          <p:cNvSpPr/>
          <p:nvPr/>
        </p:nvSpPr>
        <p:spPr>
          <a:xfrm>
            <a:off x="4769100" y="1117850"/>
            <a:ext cx="1765369" cy="3497032"/>
          </a:xfrm>
          <a:custGeom>
            <a:rect b="b" l="l" r="r" t="t"/>
            <a:pathLst>
              <a:path extrusionOk="0" h="206345" w="10348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92000" lIns="392000" spcFirstLastPara="1" rIns="392000" wrap="square" tIns="39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2"/>
              <a:buFont typeface="Arial"/>
              <a:buNone/>
            </a:pPr>
            <a:r>
              <a:t/>
            </a:r>
            <a:endParaRPr b="0" i="0" sz="60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3a833e69629_0_830"/>
          <p:cNvSpPr txBox="1"/>
          <p:nvPr>
            <p:ph type="title"/>
          </p:nvPr>
        </p:nvSpPr>
        <p:spPr>
          <a:xfrm>
            <a:off x="272625" y="428575"/>
            <a:ext cx="6296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>
                <a:latin typeface="Roboto ExtraBold"/>
                <a:ea typeface="Roboto ExtraBold"/>
                <a:cs typeface="Roboto ExtraBold"/>
                <a:sym typeface="Roboto ExtraBold"/>
              </a:rPr>
              <a:t>‘김치찌개’ 지식 그래프 예시</a:t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1754" name="Google Shape;1754;g3a833e69629_0_8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5" name="Google Shape;1755;g3a833e69629_0_830" title="제목-없음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8595"/>
            <a:ext cx="9144001" cy="273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39a06bf132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494" y="2020076"/>
            <a:ext cx="494233" cy="92796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554" name="Google Shape;554;g39a06bf1325_0_0"/>
          <p:cNvGrpSpPr/>
          <p:nvPr/>
        </p:nvGrpSpPr>
        <p:grpSpPr>
          <a:xfrm>
            <a:off x="4613377" y="1387550"/>
            <a:ext cx="1155287" cy="2747550"/>
            <a:chOff x="720004" y="958696"/>
            <a:chExt cx="929958" cy="2010648"/>
          </a:xfrm>
        </p:grpSpPr>
        <p:grpSp>
          <p:nvGrpSpPr>
            <p:cNvPr id="555" name="Google Shape;555;g39a06bf1325_0_0"/>
            <p:cNvGrpSpPr/>
            <p:nvPr/>
          </p:nvGrpSpPr>
          <p:grpSpPr>
            <a:xfrm>
              <a:off x="1035906" y="2346767"/>
              <a:ext cx="342249" cy="545374"/>
              <a:chOff x="4305071" y="3393652"/>
              <a:chExt cx="593050" cy="945025"/>
            </a:xfrm>
          </p:grpSpPr>
          <p:sp>
            <p:nvSpPr>
              <p:cNvPr id="556" name="Google Shape;556;g39a06bf1325_0_0"/>
              <p:cNvSpPr/>
              <p:nvPr/>
            </p:nvSpPr>
            <p:spPr>
              <a:xfrm>
                <a:off x="4308767" y="3393652"/>
                <a:ext cx="209184" cy="370059"/>
              </a:xfrm>
              <a:custGeom>
                <a:rect b="b" l="l" r="r" t="t"/>
                <a:pathLst>
                  <a:path extrusionOk="0" h="21326" w="12055">
                    <a:moveTo>
                      <a:pt x="6029" y="1"/>
                    </a:moveTo>
                    <a:cubicBezTo>
                      <a:pt x="2713" y="1"/>
                      <a:pt x="0" y="2714"/>
                      <a:pt x="0" y="6029"/>
                    </a:cubicBezTo>
                    <a:lnTo>
                      <a:pt x="0" y="15301"/>
                    </a:lnTo>
                    <a:cubicBezTo>
                      <a:pt x="0" y="18613"/>
                      <a:pt x="2713" y="21326"/>
                      <a:pt x="6029" y="21326"/>
                    </a:cubicBezTo>
                    <a:cubicBezTo>
                      <a:pt x="9341" y="21326"/>
                      <a:pt x="12054" y="18613"/>
                      <a:pt x="12054" y="15301"/>
                    </a:cubicBezTo>
                    <a:lnTo>
                      <a:pt x="12054" y="6029"/>
                    </a:lnTo>
                    <a:cubicBezTo>
                      <a:pt x="12054" y="2714"/>
                      <a:pt x="9341" y="1"/>
                      <a:pt x="6029" y="1"/>
                    </a:cubicBezTo>
                    <a:close/>
                  </a:path>
                </a:pathLst>
              </a:custGeom>
              <a:solidFill>
                <a:srgbClr val="B37C58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g39a06bf1325_0_0"/>
              <p:cNvSpPr/>
              <p:nvPr/>
            </p:nvSpPr>
            <p:spPr>
              <a:xfrm>
                <a:off x="4340573" y="3630244"/>
                <a:ext cx="211631" cy="708433"/>
              </a:xfrm>
              <a:custGeom>
                <a:rect b="b" l="l" r="r" t="t"/>
                <a:pathLst>
                  <a:path extrusionOk="0" h="40826" w="12196">
                    <a:moveTo>
                      <a:pt x="6098" y="1"/>
                    </a:moveTo>
                    <a:cubicBezTo>
                      <a:pt x="2742" y="1"/>
                      <a:pt x="1" y="2997"/>
                      <a:pt x="1" y="6662"/>
                    </a:cubicBezTo>
                    <a:lnTo>
                      <a:pt x="1" y="34460"/>
                    </a:lnTo>
                    <a:cubicBezTo>
                      <a:pt x="1" y="38116"/>
                      <a:pt x="1950" y="40534"/>
                      <a:pt x="5300" y="40534"/>
                    </a:cubicBezTo>
                    <a:lnTo>
                      <a:pt x="5300" y="40826"/>
                    </a:lnTo>
                    <a:cubicBezTo>
                      <a:pt x="8653" y="40826"/>
                      <a:pt x="10338" y="38986"/>
                      <a:pt x="10338" y="35323"/>
                    </a:cubicBezTo>
                    <a:lnTo>
                      <a:pt x="11249" y="21209"/>
                    </a:lnTo>
                    <a:lnTo>
                      <a:pt x="11373" y="19352"/>
                    </a:lnTo>
                    <a:lnTo>
                      <a:pt x="12195" y="6662"/>
                    </a:lnTo>
                    <a:cubicBezTo>
                      <a:pt x="12195" y="4826"/>
                      <a:pt x="11511" y="3162"/>
                      <a:pt x="10403" y="1958"/>
                    </a:cubicBezTo>
                    <a:cubicBezTo>
                      <a:pt x="9299" y="751"/>
                      <a:pt x="7772" y="1"/>
                      <a:pt x="6098" y="1"/>
                    </a:cubicBezTo>
                    <a:close/>
                  </a:path>
                </a:pathLst>
              </a:custGeom>
              <a:solidFill>
                <a:srgbClr val="B37C58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g39a06bf1325_0_0"/>
              <p:cNvSpPr/>
              <p:nvPr/>
            </p:nvSpPr>
            <p:spPr>
              <a:xfrm>
                <a:off x="4684520" y="3393652"/>
                <a:ext cx="209115" cy="370059"/>
              </a:xfrm>
              <a:custGeom>
                <a:rect b="b" l="l" r="r" t="t"/>
                <a:pathLst>
                  <a:path extrusionOk="0" h="21326" w="12051">
                    <a:moveTo>
                      <a:pt x="6026" y="1"/>
                    </a:moveTo>
                    <a:cubicBezTo>
                      <a:pt x="2711" y="1"/>
                      <a:pt x="1" y="2714"/>
                      <a:pt x="1" y="6029"/>
                    </a:cubicBezTo>
                    <a:lnTo>
                      <a:pt x="1" y="15301"/>
                    </a:lnTo>
                    <a:cubicBezTo>
                      <a:pt x="1" y="18613"/>
                      <a:pt x="2711" y="21326"/>
                      <a:pt x="6026" y="21326"/>
                    </a:cubicBezTo>
                    <a:cubicBezTo>
                      <a:pt x="9341" y="21326"/>
                      <a:pt x="12051" y="18613"/>
                      <a:pt x="12051" y="15301"/>
                    </a:cubicBezTo>
                    <a:lnTo>
                      <a:pt x="12051" y="6029"/>
                    </a:lnTo>
                    <a:cubicBezTo>
                      <a:pt x="12051" y="2714"/>
                      <a:pt x="9341" y="1"/>
                      <a:pt x="6026" y="1"/>
                    </a:cubicBezTo>
                    <a:close/>
                  </a:path>
                </a:pathLst>
              </a:custGeom>
              <a:solidFill>
                <a:srgbClr val="B37C58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g39a06bf1325_0_0"/>
              <p:cNvSpPr/>
              <p:nvPr/>
            </p:nvSpPr>
            <p:spPr>
              <a:xfrm>
                <a:off x="4650337" y="3630244"/>
                <a:ext cx="211562" cy="708433"/>
              </a:xfrm>
              <a:custGeom>
                <a:rect b="b" l="l" r="r" t="t"/>
                <a:pathLst>
                  <a:path extrusionOk="0" h="40826" w="12192">
                    <a:moveTo>
                      <a:pt x="6094" y="1"/>
                    </a:moveTo>
                    <a:cubicBezTo>
                      <a:pt x="4416" y="1"/>
                      <a:pt x="2892" y="751"/>
                      <a:pt x="1792" y="1958"/>
                    </a:cubicBezTo>
                    <a:cubicBezTo>
                      <a:pt x="681" y="3162"/>
                      <a:pt x="0" y="4826"/>
                      <a:pt x="0" y="6662"/>
                    </a:cubicBezTo>
                    <a:lnTo>
                      <a:pt x="530" y="14854"/>
                    </a:lnTo>
                    <a:lnTo>
                      <a:pt x="599" y="15906"/>
                    </a:lnTo>
                    <a:lnTo>
                      <a:pt x="846" y="19793"/>
                    </a:lnTo>
                    <a:lnTo>
                      <a:pt x="970" y="21650"/>
                    </a:lnTo>
                    <a:lnTo>
                      <a:pt x="1854" y="35323"/>
                    </a:lnTo>
                    <a:cubicBezTo>
                      <a:pt x="1854" y="38986"/>
                      <a:pt x="3535" y="40826"/>
                      <a:pt x="6892" y="40826"/>
                    </a:cubicBezTo>
                    <a:lnTo>
                      <a:pt x="6892" y="40534"/>
                    </a:lnTo>
                    <a:cubicBezTo>
                      <a:pt x="10241" y="40534"/>
                      <a:pt x="12192" y="38116"/>
                      <a:pt x="12192" y="34460"/>
                    </a:cubicBezTo>
                    <a:lnTo>
                      <a:pt x="12192" y="6662"/>
                    </a:lnTo>
                    <a:cubicBezTo>
                      <a:pt x="12192" y="2997"/>
                      <a:pt x="9447" y="1"/>
                      <a:pt x="6094" y="1"/>
                    </a:cubicBezTo>
                    <a:close/>
                  </a:path>
                </a:pathLst>
              </a:custGeom>
              <a:solidFill>
                <a:srgbClr val="B37C58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g39a06bf1325_0_0"/>
              <p:cNvSpPr/>
              <p:nvPr/>
            </p:nvSpPr>
            <p:spPr>
              <a:xfrm>
                <a:off x="4469340" y="3600365"/>
                <a:ext cx="6594" cy="29551"/>
              </a:xfrm>
              <a:custGeom>
                <a:rect b="b" l="l" r="r" t="t"/>
                <a:pathLst>
                  <a:path extrusionOk="0" h="1703" w="380">
                    <a:moveTo>
                      <a:pt x="190" y="0"/>
                    </a:moveTo>
                    <a:cubicBezTo>
                      <a:pt x="87" y="0"/>
                      <a:pt x="0" y="86"/>
                      <a:pt x="0" y="189"/>
                    </a:cubicBezTo>
                    <a:lnTo>
                      <a:pt x="0" y="1513"/>
                    </a:lnTo>
                    <a:cubicBezTo>
                      <a:pt x="0" y="1616"/>
                      <a:pt x="87" y="1702"/>
                      <a:pt x="190" y="1702"/>
                    </a:cubicBezTo>
                    <a:cubicBezTo>
                      <a:pt x="293" y="1702"/>
                      <a:pt x="379" y="1616"/>
                      <a:pt x="379" y="1513"/>
                    </a:cubicBezTo>
                    <a:lnTo>
                      <a:pt x="379" y="189"/>
                    </a:lnTo>
                    <a:cubicBezTo>
                      <a:pt x="379" y="86"/>
                      <a:pt x="293" y="0"/>
                      <a:pt x="190" y="0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g39a06bf1325_0_0"/>
              <p:cNvSpPr/>
              <p:nvPr/>
            </p:nvSpPr>
            <p:spPr>
              <a:xfrm>
                <a:off x="4305071" y="3610915"/>
                <a:ext cx="6577" cy="29569"/>
              </a:xfrm>
              <a:custGeom>
                <a:rect b="b" l="l" r="r" t="t"/>
                <a:pathLst>
                  <a:path extrusionOk="0" h="1704" w="379">
                    <a:moveTo>
                      <a:pt x="190" y="1"/>
                    </a:moveTo>
                    <a:cubicBezTo>
                      <a:pt x="86" y="1"/>
                      <a:pt x="1" y="87"/>
                      <a:pt x="1" y="190"/>
                    </a:cubicBezTo>
                    <a:lnTo>
                      <a:pt x="1" y="1514"/>
                    </a:lnTo>
                    <a:cubicBezTo>
                      <a:pt x="1" y="1617"/>
                      <a:pt x="86" y="1703"/>
                      <a:pt x="190" y="1703"/>
                    </a:cubicBezTo>
                    <a:cubicBezTo>
                      <a:pt x="293" y="1703"/>
                      <a:pt x="379" y="1617"/>
                      <a:pt x="379" y="1514"/>
                    </a:cubicBezTo>
                    <a:lnTo>
                      <a:pt x="379" y="190"/>
                    </a:lnTo>
                    <a:cubicBezTo>
                      <a:pt x="379" y="87"/>
                      <a:pt x="293" y="1"/>
                      <a:pt x="190" y="1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g39a06bf1325_0_0"/>
              <p:cNvSpPr/>
              <p:nvPr/>
            </p:nvSpPr>
            <p:spPr>
              <a:xfrm>
                <a:off x="4812229" y="3651205"/>
                <a:ext cx="6577" cy="29482"/>
              </a:xfrm>
              <a:custGeom>
                <a:rect b="b" l="l" r="r" t="t"/>
                <a:pathLst>
                  <a:path extrusionOk="0" h="1699" w="379">
                    <a:moveTo>
                      <a:pt x="189" y="0"/>
                    </a:moveTo>
                    <a:cubicBezTo>
                      <a:pt x="83" y="0"/>
                      <a:pt x="0" y="83"/>
                      <a:pt x="0" y="186"/>
                    </a:cubicBezTo>
                    <a:lnTo>
                      <a:pt x="0" y="1510"/>
                    </a:lnTo>
                    <a:cubicBezTo>
                      <a:pt x="0" y="1613"/>
                      <a:pt x="83" y="1699"/>
                      <a:pt x="189" y="1699"/>
                    </a:cubicBezTo>
                    <a:cubicBezTo>
                      <a:pt x="292" y="1699"/>
                      <a:pt x="378" y="1613"/>
                      <a:pt x="378" y="1510"/>
                    </a:cubicBezTo>
                    <a:lnTo>
                      <a:pt x="378" y="186"/>
                    </a:lnTo>
                    <a:cubicBezTo>
                      <a:pt x="378" y="83"/>
                      <a:pt x="292" y="0"/>
                      <a:pt x="189" y="0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g39a06bf1325_0_0"/>
              <p:cNvSpPr/>
              <p:nvPr/>
            </p:nvSpPr>
            <p:spPr>
              <a:xfrm>
                <a:off x="4891544" y="3583342"/>
                <a:ext cx="6577" cy="29517"/>
              </a:xfrm>
              <a:custGeom>
                <a:rect b="b" l="l" r="r" t="t"/>
                <a:pathLst>
                  <a:path extrusionOk="0" h="1701" w="379">
                    <a:moveTo>
                      <a:pt x="189" y="1"/>
                    </a:moveTo>
                    <a:cubicBezTo>
                      <a:pt x="86" y="1"/>
                      <a:pt x="0" y="83"/>
                      <a:pt x="0" y="186"/>
                    </a:cubicBezTo>
                    <a:lnTo>
                      <a:pt x="0" y="1511"/>
                    </a:lnTo>
                    <a:cubicBezTo>
                      <a:pt x="0" y="1614"/>
                      <a:pt x="86" y="1700"/>
                      <a:pt x="189" y="1700"/>
                    </a:cubicBezTo>
                    <a:cubicBezTo>
                      <a:pt x="296" y="1700"/>
                      <a:pt x="378" y="1614"/>
                      <a:pt x="378" y="1511"/>
                    </a:cubicBezTo>
                    <a:lnTo>
                      <a:pt x="378" y="186"/>
                    </a:lnTo>
                    <a:cubicBezTo>
                      <a:pt x="378" y="83"/>
                      <a:pt x="296" y="1"/>
                      <a:pt x="189" y="1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g39a06bf1325_0_0"/>
              <p:cNvSpPr/>
              <p:nvPr/>
            </p:nvSpPr>
            <p:spPr>
              <a:xfrm>
                <a:off x="4449230" y="3776329"/>
                <a:ext cx="6594" cy="29499"/>
              </a:xfrm>
              <a:custGeom>
                <a:rect b="b" l="l" r="r" t="t"/>
                <a:pathLst>
                  <a:path extrusionOk="0" h="1700" w="380">
                    <a:moveTo>
                      <a:pt x="190" y="1"/>
                    </a:moveTo>
                    <a:cubicBezTo>
                      <a:pt x="86" y="1"/>
                      <a:pt x="1" y="87"/>
                      <a:pt x="1" y="190"/>
                    </a:cubicBezTo>
                    <a:lnTo>
                      <a:pt x="1" y="1511"/>
                    </a:lnTo>
                    <a:cubicBezTo>
                      <a:pt x="1" y="1617"/>
                      <a:pt x="86" y="1700"/>
                      <a:pt x="190" y="1700"/>
                    </a:cubicBezTo>
                    <a:cubicBezTo>
                      <a:pt x="293" y="1700"/>
                      <a:pt x="379" y="1617"/>
                      <a:pt x="379" y="1511"/>
                    </a:cubicBezTo>
                    <a:lnTo>
                      <a:pt x="379" y="190"/>
                    </a:lnTo>
                    <a:cubicBezTo>
                      <a:pt x="379" y="87"/>
                      <a:pt x="293" y="1"/>
                      <a:pt x="190" y="1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g39a06bf1325_0_0"/>
              <p:cNvSpPr/>
              <p:nvPr/>
            </p:nvSpPr>
            <p:spPr>
              <a:xfrm>
                <a:off x="4743186" y="3794896"/>
                <a:ext cx="6594" cy="29551"/>
              </a:xfrm>
              <a:custGeom>
                <a:rect b="b" l="l" r="r" t="t"/>
                <a:pathLst>
                  <a:path extrusionOk="0" h="1703" w="380">
                    <a:moveTo>
                      <a:pt x="189" y="0"/>
                    </a:moveTo>
                    <a:cubicBezTo>
                      <a:pt x="86" y="0"/>
                      <a:pt x="0" y="86"/>
                      <a:pt x="0" y="189"/>
                    </a:cubicBezTo>
                    <a:lnTo>
                      <a:pt x="0" y="1514"/>
                    </a:lnTo>
                    <a:cubicBezTo>
                      <a:pt x="0" y="1617"/>
                      <a:pt x="86" y="1703"/>
                      <a:pt x="189" y="1703"/>
                    </a:cubicBezTo>
                    <a:cubicBezTo>
                      <a:pt x="297" y="1703"/>
                      <a:pt x="379" y="1617"/>
                      <a:pt x="379" y="1514"/>
                    </a:cubicBezTo>
                    <a:lnTo>
                      <a:pt x="379" y="189"/>
                    </a:lnTo>
                    <a:cubicBezTo>
                      <a:pt x="379" y="86"/>
                      <a:pt x="297" y="0"/>
                      <a:pt x="189" y="0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g39a06bf1325_0_0"/>
              <p:cNvSpPr/>
              <p:nvPr/>
            </p:nvSpPr>
            <p:spPr>
              <a:xfrm>
                <a:off x="4504426" y="3721133"/>
                <a:ext cx="6594" cy="29499"/>
              </a:xfrm>
              <a:custGeom>
                <a:rect b="b" l="l" r="r" t="t"/>
                <a:pathLst>
                  <a:path extrusionOk="0" h="1700" w="380">
                    <a:moveTo>
                      <a:pt x="190" y="1"/>
                    </a:moveTo>
                    <a:cubicBezTo>
                      <a:pt x="87" y="1"/>
                      <a:pt x="1" y="86"/>
                      <a:pt x="1" y="190"/>
                    </a:cubicBezTo>
                    <a:lnTo>
                      <a:pt x="1" y="1510"/>
                    </a:lnTo>
                    <a:cubicBezTo>
                      <a:pt x="1" y="1617"/>
                      <a:pt x="87" y="1700"/>
                      <a:pt x="190" y="1700"/>
                    </a:cubicBezTo>
                    <a:cubicBezTo>
                      <a:pt x="294" y="1700"/>
                      <a:pt x="379" y="1617"/>
                      <a:pt x="379" y="1510"/>
                    </a:cubicBezTo>
                    <a:lnTo>
                      <a:pt x="379" y="190"/>
                    </a:lnTo>
                    <a:cubicBezTo>
                      <a:pt x="379" y="86"/>
                      <a:pt x="294" y="1"/>
                      <a:pt x="190" y="1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g39a06bf1325_0_0"/>
              <p:cNvSpPr/>
              <p:nvPr/>
            </p:nvSpPr>
            <p:spPr>
              <a:xfrm>
                <a:off x="4795346" y="3732655"/>
                <a:ext cx="6577" cy="29499"/>
              </a:xfrm>
              <a:custGeom>
                <a:rect b="b" l="l" r="r" t="t"/>
                <a:pathLst>
                  <a:path extrusionOk="0" h="1700" w="379">
                    <a:moveTo>
                      <a:pt x="189" y="0"/>
                    </a:moveTo>
                    <a:cubicBezTo>
                      <a:pt x="86" y="0"/>
                      <a:pt x="0" y="83"/>
                      <a:pt x="0" y="186"/>
                    </a:cubicBezTo>
                    <a:lnTo>
                      <a:pt x="0" y="1511"/>
                    </a:lnTo>
                    <a:cubicBezTo>
                      <a:pt x="0" y="1614"/>
                      <a:pt x="86" y="1700"/>
                      <a:pt x="189" y="1700"/>
                    </a:cubicBezTo>
                    <a:cubicBezTo>
                      <a:pt x="296" y="1700"/>
                      <a:pt x="378" y="1614"/>
                      <a:pt x="378" y="1511"/>
                    </a:cubicBezTo>
                    <a:lnTo>
                      <a:pt x="378" y="186"/>
                    </a:lnTo>
                    <a:cubicBezTo>
                      <a:pt x="378" y="83"/>
                      <a:pt x="296" y="0"/>
                      <a:pt x="189" y="0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g39a06bf1325_0_0"/>
              <p:cNvSpPr/>
              <p:nvPr/>
            </p:nvSpPr>
            <p:spPr>
              <a:xfrm>
                <a:off x="4711450" y="3687783"/>
                <a:ext cx="6577" cy="29569"/>
              </a:xfrm>
              <a:custGeom>
                <a:rect b="b" l="l" r="r" t="t"/>
                <a:pathLst>
                  <a:path extrusionOk="0" h="1704" w="379">
                    <a:moveTo>
                      <a:pt x="189" y="0"/>
                    </a:moveTo>
                    <a:cubicBezTo>
                      <a:pt x="83" y="0"/>
                      <a:pt x="0" y="86"/>
                      <a:pt x="0" y="189"/>
                    </a:cubicBezTo>
                    <a:lnTo>
                      <a:pt x="0" y="1513"/>
                    </a:lnTo>
                    <a:cubicBezTo>
                      <a:pt x="0" y="1616"/>
                      <a:pt x="83" y="1703"/>
                      <a:pt x="189" y="1703"/>
                    </a:cubicBezTo>
                    <a:cubicBezTo>
                      <a:pt x="292" y="1703"/>
                      <a:pt x="378" y="1616"/>
                      <a:pt x="378" y="1513"/>
                    </a:cubicBezTo>
                    <a:lnTo>
                      <a:pt x="378" y="189"/>
                    </a:lnTo>
                    <a:cubicBezTo>
                      <a:pt x="378" y="86"/>
                      <a:pt x="292" y="0"/>
                      <a:pt x="189" y="0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g39a06bf1325_0_0"/>
              <p:cNvSpPr/>
              <p:nvPr/>
            </p:nvSpPr>
            <p:spPr>
              <a:xfrm>
                <a:off x="4750526" y="3578519"/>
                <a:ext cx="6577" cy="29551"/>
              </a:xfrm>
              <a:custGeom>
                <a:rect b="b" l="l" r="r" t="t"/>
                <a:pathLst>
                  <a:path extrusionOk="0" h="1703" w="379">
                    <a:moveTo>
                      <a:pt x="190" y="1"/>
                    </a:moveTo>
                    <a:cubicBezTo>
                      <a:pt x="86" y="1"/>
                      <a:pt x="1" y="86"/>
                      <a:pt x="1" y="190"/>
                    </a:cubicBezTo>
                    <a:lnTo>
                      <a:pt x="1" y="1513"/>
                    </a:lnTo>
                    <a:cubicBezTo>
                      <a:pt x="1" y="1617"/>
                      <a:pt x="86" y="1702"/>
                      <a:pt x="190" y="1702"/>
                    </a:cubicBezTo>
                    <a:cubicBezTo>
                      <a:pt x="293" y="1702"/>
                      <a:pt x="379" y="1617"/>
                      <a:pt x="379" y="1513"/>
                    </a:cubicBezTo>
                    <a:lnTo>
                      <a:pt x="379" y="190"/>
                    </a:lnTo>
                    <a:cubicBezTo>
                      <a:pt x="379" y="86"/>
                      <a:pt x="293" y="1"/>
                      <a:pt x="190" y="1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g39a06bf1325_0_0"/>
              <p:cNvSpPr/>
              <p:nvPr/>
            </p:nvSpPr>
            <p:spPr>
              <a:xfrm>
                <a:off x="4378695" y="3693752"/>
                <a:ext cx="6525" cy="29499"/>
              </a:xfrm>
              <a:custGeom>
                <a:rect b="b" l="l" r="r" t="t"/>
                <a:pathLst>
                  <a:path extrusionOk="0" h="1700" w="376">
                    <a:moveTo>
                      <a:pt x="190" y="0"/>
                    </a:moveTo>
                    <a:cubicBezTo>
                      <a:pt x="83" y="0"/>
                      <a:pt x="1" y="83"/>
                      <a:pt x="1" y="186"/>
                    </a:cubicBezTo>
                    <a:lnTo>
                      <a:pt x="1" y="1510"/>
                    </a:lnTo>
                    <a:cubicBezTo>
                      <a:pt x="1" y="1613"/>
                      <a:pt x="83" y="1699"/>
                      <a:pt x="190" y="1699"/>
                    </a:cubicBezTo>
                    <a:cubicBezTo>
                      <a:pt x="293" y="1699"/>
                      <a:pt x="375" y="1613"/>
                      <a:pt x="375" y="1510"/>
                    </a:cubicBezTo>
                    <a:lnTo>
                      <a:pt x="375" y="186"/>
                    </a:lnTo>
                    <a:cubicBezTo>
                      <a:pt x="375" y="83"/>
                      <a:pt x="293" y="0"/>
                      <a:pt x="190" y="0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g39a06bf1325_0_0"/>
              <p:cNvSpPr/>
              <p:nvPr/>
            </p:nvSpPr>
            <p:spPr>
              <a:xfrm>
                <a:off x="4357994" y="3561445"/>
                <a:ext cx="6594" cy="29569"/>
              </a:xfrm>
              <a:custGeom>
                <a:rect b="b" l="l" r="r" t="t"/>
                <a:pathLst>
                  <a:path extrusionOk="0" h="1704" w="380">
                    <a:moveTo>
                      <a:pt x="190" y="1"/>
                    </a:moveTo>
                    <a:cubicBezTo>
                      <a:pt x="83" y="1"/>
                      <a:pt x="0" y="87"/>
                      <a:pt x="0" y="190"/>
                    </a:cubicBezTo>
                    <a:lnTo>
                      <a:pt x="0" y="1514"/>
                    </a:lnTo>
                    <a:cubicBezTo>
                      <a:pt x="0" y="1618"/>
                      <a:pt x="83" y="1703"/>
                      <a:pt x="190" y="1703"/>
                    </a:cubicBezTo>
                    <a:cubicBezTo>
                      <a:pt x="293" y="1703"/>
                      <a:pt x="379" y="1618"/>
                      <a:pt x="379" y="1514"/>
                    </a:cubicBezTo>
                    <a:lnTo>
                      <a:pt x="379" y="190"/>
                    </a:lnTo>
                    <a:cubicBezTo>
                      <a:pt x="379" y="87"/>
                      <a:pt x="293" y="1"/>
                      <a:pt x="190" y="1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2" name="Google Shape;572;g39a06bf1325_0_0"/>
            <p:cNvSpPr/>
            <p:nvPr/>
          </p:nvSpPr>
          <p:spPr>
            <a:xfrm>
              <a:off x="1030848" y="2354018"/>
              <a:ext cx="162814" cy="15443"/>
            </a:xfrm>
            <a:custGeom>
              <a:rect b="b" l="l" r="r" t="t"/>
              <a:pathLst>
                <a:path extrusionOk="0" h="1542" w="16257">
                  <a:moveTo>
                    <a:pt x="1" y="0"/>
                  </a:moveTo>
                  <a:lnTo>
                    <a:pt x="1" y="1541"/>
                  </a:lnTo>
                  <a:lnTo>
                    <a:pt x="16256" y="1541"/>
                  </a:lnTo>
                  <a:lnTo>
                    <a:pt x="16256" y="0"/>
                  </a:lnTo>
                  <a:close/>
                </a:path>
              </a:pathLst>
            </a:custGeom>
            <a:solidFill>
              <a:srgbClr val="FFF9F3"/>
            </a:solidFill>
            <a:ln>
              <a:noFill/>
            </a:ln>
          </p:spPr>
          <p:txBody>
            <a:bodyPr anchorCtr="0" anchor="t" bIns="124925" lIns="124925" spcFirstLastPara="1" rIns="124925" wrap="square" tIns="124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13"/>
                <a:buFont typeface="Arial"/>
                <a:buNone/>
              </a:pPr>
              <a:r>
                <a:t/>
              </a:r>
              <a:endParaRPr b="0" i="0" sz="191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39a06bf1325_0_0"/>
            <p:cNvSpPr/>
            <p:nvPr/>
          </p:nvSpPr>
          <p:spPr>
            <a:xfrm>
              <a:off x="1217540" y="2354229"/>
              <a:ext cx="161081" cy="15914"/>
            </a:xfrm>
            <a:custGeom>
              <a:rect b="b" l="l" r="r" t="t"/>
              <a:pathLst>
                <a:path extrusionOk="0" h="1589" w="16084">
                  <a:moveTo>
                    <a:pt x="0" y="0"/>
                  </a:moveTo>
                  <a:lnTo>
                    <a:pt x="0" y="1589"/>
                  </a:lnTo>
                  <a:lnTo>
                    <a:pt x="15641" y="1589"/>
                  </a:lnTo>
                  <a:cubicBezTo>
                    <a:pt x="15806" y="1589"/>
                    <a:pt x="15957" y="1541"/>
                    <a:pt x="16084" y="1455"/>
                  </a:cubicBezTo>
                  <a:lnTo>
                    <a:pt x="16084" y="135"/>
                  </a:lnTo>
                  <a:cubicBezTo>
                    <a:pt x="15957" y="52"/>
                    <a:pt x="15806" y="0"/>
                    <a:pt x="15641" y="0"/>
                  </a:cubicBezTo>
                  <a:close/>
                </a:path>
              </a:pathLst>
            </a:custGeom>
            <a:solidFill>
              <a:srgbClr val="FFF9F3"/>
            </a:solidFill>
            <a:ln>
              <a:noFill/>
            </a:ln>
          </p:spPr>
          <p:txBody>
            <a:bodyPr anchorCtr="0" anchor="t" bIns="124925" lIns="124925" spcFirstLastPara="1" rIns="124925" wrap="square" tIns="124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13"/>
                <a:buFont typeface="Arial"/>
                <a:buNone/>
              </a:pPr>
              <a:r>
                <a:t/>
              </a:r>
              <a:endParaRPr b="0" i="0" sz="191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4" name="Google Shape;574;g39a06bf1325_0_0"/>
            <p:cNvGrpSpPr/>
            <p:nvPr/>
          </p:nvGrpSpPr>
          <p:grpSpPr>
            <a:xfrm>
              <a:off x="1047627" y="2621796"/>
              <a:ext cx="128994" cy="224911"/>
              <a:chOff x="4325367" y="3870225"/>
              <a:chExt cx="223521" cy="389727"/>
            </a:xfrm>
          </p:grpSpPr>
          <p:sp>
            <p:nvSpPr>
              <p:cNvPr id="575" name="Google Shape;575;g39a06bf1325_0_0"/>
              <p:cNvSpPr/>
              <p:nvPr/>
            </p:nvSpPr>
            <p:spPr>
              <a:xfrm rot="-10672006">
                <a:off x="4332344" y="3874021"/>
                <a:ext cx="209545" cy="382160"/>
              </a:xfrm>
              <a:prstGeom prst="trapezoid">
                <a:avLst>
                  <a:gd fmla="val 6456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g39a06bf1325_0_0"/>
              <p:cNvSpPr/>
              <p:nvPr/>
            </p:nvSpPr>
            <p:spPr>
              <a:xfrm>
                <a:off x="4337250" y="3870225"/>
                <a:ext cx="211637" cy="32198"/>
              </a:xfrm>
              <a:custGeom>
                <a:rect b="b" l="l" r="r" t="t"/>
                <a:pathLst>
                  <a:path extrusionOk="0" h="1855" w="11756">
                    <a:moveTo>
                      <a:pt x="1" y="1"/>
                    </a:moveTo>
                    <a:lnTo>
                      <a:pt x="1" y="1854"/>
                    </a:lnTo>
                    <a:lnTo>
                      <a:pt x="11756" y="1854"/>
                    </a:lnTo>
                    <a:lnTo>
                      <a:pt x="11756" y="1"/>
                    </a:lnTo>
                    <a:close/>
                  </a:path>
                </a:pathLst>
              </a:custGeom>
              <a:solidFill>
                <a:srgbClr val="F25333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g39a06bf1325_0_0"/>
              <p:cNvSpPr/>
              <p:nvPr/>
            </p:nvSpPr>
            <p:spPr>
              <a:xfrm>
                <a:off x="4335475" y="3966025"/>
                <a:ext cx="209111" cy="32250"/>
              </a:xfrm>
              <a:custGeom>
                <a:rect b="b" l="l" r="r" t="t"/>
                <a:pathLst>
                  <a:path extrusionOk="0" h="1858" w="11374">
                    <a:moveTo>
                      <a:pt x="1" y="0"/>
                    </a:moveTo>
                    <a:lnTo>
                      <a:pt x="1" y="1857"/>
                    </a:lnTo>
                    <a:lnTo>
                      <a:pt x="11249" y="1857"/>
                    </a:lnTo>
                    <a:lnTo>
                      <a:pt x="11373" y="0"/>
                    </a:lnTo>
                    <a:close/>
                  </a:path>
                </a:pathLst>
              </a:custGeom>
              <a:solidFill>
                <a:srgbClr val="F25333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8" name="Google Shape;578;g39a06bf1325_0_0"/>
            <p:cNvGrpSpPr/>
            <p:nvPr/>
          </p:nvGrpSpPr>
          <p:grpSpPr>
            <a:xfrm>
              <a:off x="720004" y="958696"/>
              <a:ext cx="929958" cy="1446919"/>
              <a:chOff x="3757680" y="988401"/>
              <a:chExt cx="1611433" cy="2507225"/>
            </a:xfrm>
          </p:grpSpPr>
          <p:sp>
            <p:nvSpPr>
              <p:cNvPr id="579" name="Google Shape;579;g39a06bf1325_0_0"/>
              <p:cNvSpPr/>
              <p:nvPr/>
            </p:nvSpPr>
            <p:spPr>
              <a:xfrm>
                <a:off x="4018712" y="1399451"/>
                <a:ext cx="1220175" cy="1304722"/>
              </a:xfrm>
              <a:custGeom>
                <a:rect b="b" l="l" r="r" t="t"/>
                <a:pathLst>
                  <a:path extrusionOk="0" h="18605" w="17400">
                    <a:moveTo>
                      <a:pt x="6820" y="1"/>
                    </a:moveTo>
                    <a:cubicBezTo>
                      <a:pt x="6817" y="275"/>
                      <a:pt x="6823" y="530"/>
                      <a:pt x="6820" y="716"/>
                    </a:cubicBezTo>
                    <a:cubicBezTo>
                      <a:pt x="6800" y="1839"/>
                      <a:pt x="6176" y="2813"/>
                      <a:pt x="5362" y="3590"/>
                    </a:cubicBezTo>
                    <a:cubicBezTo>
                      <a:pt x="4377" y="4533"/>
                      <a:pt x="3118" y="5192"/>
                      <a:pt x="2321" y="5480"/>
                    </a:cubicBezTo>
                    <a:cubicBezTo>
                      <a:pt x="2100" y="5490"/>
                      <a:pt x="1812" y="5510"/>
                      <a:pt x="1497" y="5544"/>
                    </a:cubicBezTo>
                    <a:cubicBezTo>
                      <a:pt x="1215" y="5568"/>
                      <a:pt x="913" y="5605"/>
                      <a:pt x="618" y="5646"/>
                    </a:cubicBezTo>
                    <a:cubicBezTo>
                      <a:pt x="61" y="6728"/>
                      <a:pt x="0" y="7960"/>
                      <a:pt x="296" y="9165"/>
                    </a:cubicBezTo>
                    <a:cubicBezTo>
                      <a:pt x="631" y="10546"/>
                      <a:pt x="1480" y="11350"/>
                      <a:pt x="2406" y="12354"/>
                    </a:cubicBezTo>
                    <a:cubicBezTo>
                      <a:pt x="2593" y="12558"/>
                      <a:pt x="2759" y="12768"/>
                      <a:pt x="2908" y="12981"/>
                    </a:cubicBezTo>
                    <a:cubicBezTo>
                      <a:pt x="3733" y="13857"/>
                      <a:pt x="4405" y="14858"/>
                      <a:pt x="4734" y="16008"/>
                    </a:cubicBezTo>
                    <a:cubicBezTo>
                      <a:pt x="4754" y="16076"/>
                      <a:pt x="4775" y="16151"/>
                      <a:pt x="4792" y="16232"/>
                    </a:cubicBezTo>
                    <a:cubicBezTo>
                      <a:pt x="4798" y="16259"/>
                      <a:pt x="4805" y="16287"/>
                      <a:pt x="4812" y="16317"/>
                    </a:cubicBezTo>
                    <a:cubicBezTo>
                      <a:pt x="4815" y="16345"/>
                      <a:pt x="4822" y="16371"/>
                      <a:pt x="4828" y="16402"/>
                    </a:cubicBezTo>
                    <a:cubicBezTo>
                      <a:pt x="4839" y="16459"/>
                      <a:pt x="4853" y="16520"/>
                      <a:pt x="4863" y="16585"/>
                    </a:cubicBezTo>
                    <a:cubicBezTo>
                      <a:pt x="4947" y="17057"/>
                      <a:pt x="5016" y="17643"/>
                      <a:pt x="5066" y="18254"/>
                    </a:cubicBezTo>
                    <a:cubicBezTo>
                      <a:pt x="5077" y="18370"/>
                      <a:pt x="5087" y="18485"/>
                      <a:pt x="5093" y="18604"/>
                    </a:cubicBezTo>
                    <a:lnTo>
                      <a:pt x="11062" y="18604"/>
                    </a:lnTo>
                    <a:cubicBezTo>
                      <a:pt x="11065" y="18492"/>
                      <a:pt x="11072" y="18380"/>
                      <a:pt x="11075" y="18271"/>
                    </a:cubicBezTo>
                    <a:cubicBezTo>
                      <a:pt x="11089" y="18003"/>
                      <a:pt x="11103" y="17742"/>
                      <a:pt x="11126" y="17491"/>
                    </a:cubicBezTo>
                    <a:cubicBezTo>
                      <a:pt x="11136" y="17335"/>
                      <a:pt x="11153" y="17182"/>
                      <a:pt x="11170" y="17033"/>
                    </a:cubicBezTo>
                    <a:cubicBezTo>
                      <a:pt x="11177" y="16979"/>
                      <a:pt x="11184" y="16924"/>
                      <a:pt x="11194" y="16874"/>
                    </a:cubicBezTo>
                    <a:cubicBezTo>
                      <a:pt x="11204" y="16785"/>
                      <a:pt x="11217" y="16700"/>
                      <a:pt x="11231" y="16619"/>
                    </a:cubicBezTo>
                    <a:cubicBezTo>
                      <a:pt x="11238" y="16561"/>
                      <a:pt x="11248" y="16507"/>
                      <a:pt x="11258" y="16456"/>
                    </a:cubicBezTo>
                    <a:cubicBezTo>
                      <a:pt x="11269" y="16402"/>
                      <a:pt x="11278" y="16351"/>
                      <a:pt x="11292" y="16300"/>
                    </a:cubicBezTo>
                    <a:cubicBezTo>
                      <a:pt x="11302" y="16249"/>
                      <a:pt x="11316" y="16198"/>
                      <a:pt x="11327" y="16147"/>
                    </a:cubicBezTo>
                    <a:cubicBezTo>
                      <a:pt x="11340" y="16100"/>
                      <a:pt x="11350" y="16052"/>
                      <a:pt x="11363" y="16008"/>
                    </a:cubicBezTo>
                    <a:cubicBezTo>
                      <a:pt x="11656" y="14997"/>
                      <a:pt x="12208" y="14098"/>
                      <a:pt x="12901" y="13301"/>
                    </a:cubicBezTo>
                    <a:cubicBezTo>
                      <a:pt x="13304" y="12832"/>
                      <a:pt x="13756" y="12402"/>
                      <a:pt x="14227" y="12001"/>
                    </a:cubicBezTo>
                    <a:cubicBezTo>
                      <a:pt x="14498" y="11638"/>
                      <a:pt x="14773" y="11275"/>
                      <a:pt x="15041" y="10902"/>
                    </a:cubicBezTo>
                    <a:cubicBezTo>
                      <a:pt x="15971" y="9613"/>
                      <a:pt x="17400" y="7807"/>
                      <a:pt x="17104" y="6105"/>
                    </a:cubicBezTo>
                    <a:cubicBezTo>
                      <a:pt x="16975" y="6033"/>
                      <a:pt x="16836" y="5972"/>
                      <a:pt x="16694" y="5921"/>
                    </a:cubicBezTo>
                    <a:cubicBezTo>
                      <a:pt x="16646" y="5904"/>
                      <a:pt x="16595" y="5887"/>
                      <a:pt x="16541" y="5870"/>
                    </a:cubicBezTo>
                    <a:cubicBezTo>
                      <a:pt x="16541" y="5870"/>
                      <a:pt x="16541" y="5867"/>
                      <a:pt x="16538" y="5867"/>
                    </a:cubicBezTo>
                    <a:cubicBezTo>
                      <a:pt x="16310" y="5792"/>
                      <a:pt x="16039" y="5711"/>
                      <a:pt x="15754" y="5640"/>
                    </a:cubicBezTo>
                    <a:cubicBezTo>
                      <a:pt x="15194" y="5494"/>
                      <a:pt x="14580" y="5372"/>
                      <a:pt x="14122" y="5358"/>
                    </a:cubicBezTo>
                    <a:cubicBezTo>
                      <a:pt x="14023" y="5355"/>
                      <a:pt x="13790" y="5280"/>
                      <a:pt x="13521" y="5184"/>
                    </a:cubicBezTo>
                    <a:cubicBezTo>
                      <a:pt x="13063" y="5022"/>
                      <a:pt x="12511" y="4794"/>
                      <a:pt x="12368" y="4720"/>
                    </a:cubicBezTo>
                    <a:cubicBezTo>
                      <a:pt x="11822" y="4421"/>
                      <a:pt x="11374" y="4065"/>
                      <a:pt x="11014" y="3689"/>
                    </a:cubicBezTo>
                    <a:cubicBezTo>
                      <a:pt x="10101" y="2738"/>
                      <a:pt x="9742" y="1670"/>
                      <a:pt x="9742" y="1178"/>
                    </a:cubicBezTo>
                    <a:cubicBezTo>
                      <a:pt x="9739" y="893"/>
                      <a:pt x="9711" y="466"/>
                      <a:pt x="96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g39a06bf1325_0_0"/>
              <p:cNvSpPr/>
              <p:nvPr/>
            </p:nvSpPr>
            <p:spPr>
              <a:xfrm>
                <a:off x="4394662" y="1399451"/>
                <a:ext cx="396417" cy="335069"/>
              </a:xfrm>
              <a:custGeom>
                <a:rect b="b" l="l" r="r" t="t"/>
                <a:pathLst>
                  <a:path extrusionOk="0" h="4778" w="5653">
                    <a:moveTo>
                      <a:pt x="1459" y="1"/>
                    </a:moveTo>
                    <a:cubicBezTo>
                      <a:pt x="1456" y="275"/>
                      <a:pt x="1462" y="530"/>
                      <a:pt x="1459" y="716"/>
                    </a:cubicBezTo>
                    <a:cubicBezTo>
                      <a:pt x="1439" y="1839"/>
                      <a:pt x="815" y="2813"/>
                      <a:pt x="1" y="3590"/>
                    </a:cubicBezTo>
                    <a:cubicBezTo>
                      <a:pt x="679" y="4316"/>
                      <a:pt x="1714" y="4777"/>
                      <a:pt x="2874" y="4777"/>
                    </a:cubicBezTo>
                    <a:cubicBezTo>
                      <a:pt x="3984" y="4777"/>
                      <a:pt x="4978" y="4357"/>
                      <a:pt x="5653" y="3689"/>
                    </a:cubicBezTo>
                    <a:cubicBezTo>
                      <a:pt x="4740" y="2738"/>
                      <a:pt x="4381" y="1670"/>
                      <a:pt x="4381" y="1178"/>
                    </a:cubicBezTo>
                    <a:cubicBezTo>
                      <a:pt x="4378" y="893"/>
                      <a:pt x="4350" y="466"/>
                      <a:pt x="4276" y="1"/>
                    </a:cubicBezTo>
                    <a:close/>
                  </a:path>
                </a:pathLst>
              </a:custGeom>
              <a:solidFill>
                <a:srgbClr val="9D6038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1" name="Google Shape;581;g39a06bf1325_0_0"/>
              <p:cNvGrpSpPr/>
              <p:nvPr/>
            </p:nvGrpSpPr>
            <p:grpSpPr>
              <a:xfrm>
                <a:off x="5003503" y="1826771"/>
                <a:ext cx="282343" cy="1646839"/>
                <a:chOff x="2382864" y="1074814"/>
                <a:chExt cx="406775" cy="2372625"/>
              </a:xfrm>
            </p:grpSpPr>
            <p:sp>
              <p:nvSpPr>
                <p:cNvPr id="582" name="Google Shape;582;g39a06bf1325_0_0"/>
                <p:cNvSpPr/>
                <p:nvPr/>
              </p:nvSpPr>
              <p:spPr>
                <a:xfrm>
                  <a:off x="2438989" y="1074814"/>
                  <a:ext cx="350650" cy="1255125"/>
                </a:xfrm>
                <a:custGeom>
                  <a:rect b="b" l="l" r="r" t="t"/>
                  <a:pathLst>
                    <a:path extrusionOk="0" h="50205" w="14026">
                      <a:moveTo>
                        <a:pt x="6736" y="1"/>
                      </a:moveTo>
                      <a:cubicBezTo>
                        <a:pt x="6713" y="1"/>
                        <a:pt x="6689" y="1"/>
                        <a:pt x="6666" y="1"/>
                      </a:cubicBezTo>
                      <a:cubicBezTo>
                        <a:pt x="2969" y="52"/>
                        <a:pt x="1" y="4190"/>
                        <a:pt x="70" y="9197"/>
                      </a:cubicBezTo>
                      <a:lnTo>
                        <a:pt x="510" y="41194"/>
                      </a:lnTo>
                      <a:cubicBezTo>
                        <a:pt x="582" y="46168"/>
                        <a:pt x="3628" y="50205"/>
                        <a:pt x="7296" y="50205"/>
                      </a:cubicBezTo>
                      <a:cubicBezTo>
                        <a:pt x="7317" y="50205"/>
                        <a:pt x="7339" y="50204"/>
                        <a:pt x="7361" y="50204"/>
                      </a:cubicBezTo>
                      <a:cubicBezTo>
                        <a:pt x="11057" y="50152"/>
                        <a:pt x="14025" y="46012"/>
                        <a:pt x="13954" y="41008"/>
                      </a:cubicBezTo>
                      <a:lnTo>
                        <a:pt x="13513" y="9012"/>
                      </a:lnTo>
                      <a:cubicBezTo>
                        <a:pt x="13445" y="4036"/>
                        <a:pt x="10402" y="1"/>
                        <a:pt x="6736" y="1"/>
                      </a:cubicBezTo>
                      <a:close/>
                    </a:path>
                  </a:pathLst>
                </a:custGeom>
                <a:solidFill>
                  <a:srgbClr val="B37C58"/>
                </a:solidFill>
                <a:ln>
                  <a:noFill/>
                </a:ln>
              </p:spPr>
              <p:txBody>
                <a:bodyPr anchorCtr="0" anchor="t" bIns="124925" lIns="124925" spcFirstLastPara="1" rIns="124925" wrap="square" tIns="1249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13"/>
                    <a:buFont typeface="Arial"/>
                    <a:buNone/>
                  </a:pPr>
                  <a:r>
                    <a:t/>
                  </a:r>
                  <a:endParaRPr b="0" i="0" sz="1913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g39a06bf1325_0_0"/>
                <p:cNvSpPr/>
                <p:nvPr/>
              </p:nvSpPr>
              <p:spPr>
                <a:xfrm>
                  <a:off x="2382864" y="1971014"/>
                  <a:ext cx="398775" cy="1027300"/>
                </a:xfrm>
                <a:custGeom>
                  <a:rect b="b" l="l" r="r" t="t"/>
                  <a:pathLst>
                    <a:path extrusionOk="0" h="41092" w="15951">
                      <a:moveTo>
                        <a:pt x="7973" y="1"/>
                      </a:moveTo>
                      <a:cubicBezTo>
                        <a:pt x="7951" y="1"/>
                        <a:pt x="7929" y="1"/>
                        <a:pt x="7907" y="1"/>
                      </a:cubicBezTo>
                      <a:cubicBezTo>
                        <a:pt x="3519" y="43"/>
                        <a:pt x="1" y="4204"/>
                        <a:pt x="49" y="9297"/>
                      </a:cubicBezTo>
                      <a:cubicBezTo>
                        <a:pt x="55" y="10037"/>
                        <a:pt x="145" y="10748"/>
                        <a:pt x="293" y="11436"/>
                      </a:cubicBezTo>
                      <a:lnTo>
                        <a:pt x="3680" y="41091"/>
                      </a:lnTo>
                      <a:lnTo>
                        <a:pt x="8034" y="41050"/>
                      </a:lnTo>
                      <a:lnTo>
                        <a:pt x="15208" y="13169"/>
                      </a:lnTo>
                      <a:lnTo>
                        <a:pt x="15177" y="13163"/>
                      </a:lnTo>
                      <a:cubicBezTo>
                        <a:pt x="15672" y="11945"/>
                        <a:pt x="15951" y="10587"/>
                        <a:pt x="15937" y="9150"/>
                      </a:cubicBezTo>
                      <a:cubicBezTo>
                        <a:pt x="15889" y="4082"/>
                        <a:pt x="12330" y="1"/>
                        <a:pt x="7973" y="1"/>
                      </a:cubicBezTo>
                      <a:close/>
                    </a:path>
                  </a:pathLst>
                </a:custGeom>
                <a:solidFill>
                  <a:srgbClr val="B37C58"/>
                </a:solidFill>
                <a:ln>
                  <a:noFill/>
                </a:ln>
              </p:spPr>
              <p:txBody>
                <a:bodyPr anchorCtr="0" anchor="t" bIns="124925" lIns="124925" spcFirstLastPara="1" rIns="124925" wrap="square" tIns="1249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13"/>
                    <a:buFont typeface="Arial"/>
                    <a:buNone/>
                  </a:pPr>
                  <a:r>
                    <a:t/>
                  </a:r>
                  <a:endParaRPr b="0" i="0" sz="1913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g39a06bf1325_0_0"/>
                <p:cNvSpPr/>
                <p:nvPr/>
              </p:nvSpPr>
              <p:spPr>
                <a:xfrm>
                  <a:off x="2388289" y="2954164"/>
                  <a:ext cx="256400" cy="493275"/>
                </a:xfrm>
                <a:custGeom>
                  <a:rect b="b" l="l" r="r" t="t"/>
                  <a:pathLst>
                    <a:path extrusionOk="0" h="19731" w="10256">
                      <a:moveTo>
                        <a:pt x="7786" y="1"/>
                      </a:moveTo>
                      <a:lnTo>
                        <a:pt x="3549" y="362"/>
                      </a:lnTo>
                      <a:lnTo>
                        <a:pt x="0" y="7402"/>
                      </a:lnTo>
                      <a:lnTo>
                        <a:pt x="976" y="14724"/>
                      </a:lnTo>
                      <a:lnTo>
                        <a:pt x="2579" y="14259"/>
                      </a:lnTo>
                      <a:lnTo>
                        <a:pt x="2143" y="9280"/>
                      </a:lnTo>
                      <a:lnTo>
                        <a:pt x="3222" y="5943"/>
                      </a:lnTo>
                      <a:lnTo>
                        <a:pt x="5200" y="12041"/>
                      </a:lnTo>
                      <a:lnTo>
                        <a:pt x="4790" y="19730"/>
                      </a:lnTo>
                      <a:lnTo>
                        <a:pt x="7855" y="19641"/>
                      </a:lnTo>
                      <a:lnTo>
                        <a:pt x="10255" y="12343"/>
                      </a:lnTo>
                      <a:lnTo>
                        <a:pt x="7786" y="1"/>
                      </a:lnTo>
                      <a:close/>
                    </a:path>
                  </a:pathLst>
                </a:custGeom>
                <a:solidFill>
                  <a:srgbClr val="B37C58"/>
                </a:solidFill>
                <a:ln>
                  <a:noFill/>
                </a:ln>
              </p:spPr>
              <p:txBody>
                <a:bodyPr anchorCtr="0" anchor="t" bIns="124925" lIns="124925" spcFirstLastPara="1" rIns="124925" wrap="square" tIns="1249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13"/>
                    <a:buFont typeface="Arial"/>
                    <a:buNone/>
                  </a:pPr>
                  <a:r>
                    <a:t/>
                  </a:r>
                  <a:endParaRPr b="0" i="0" sz="1913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85" name="Google Shape;585;g39a06bf1325_0_0"/>
              <p:cNvGrpSpPr/>
              <p:nvPr/>
            </p:nvGrpSpPr>
            <p:grpSpPr>
              <a:xfrm>
                <a:off x="3870328" y="1818905"/>
                <a:ext cx="377052" cy="1627786"/>
                <a:chOff x="720000" y="1071050"/>
                <a:chExt cx="543225" cy="2345175"/>
              </a:xfrm>
            </p:grpSpPr>
            <p:sp>
              <p:nvSpPr>
                <p:cNvPr id="586" name="Google Shape;586;g39a06bf1325_0_0"/>
                <p:cNvSpPr/>
                <p:nvPr/>
              </p:nvSpPr>
              <p:spPr>
                <a:xfrm>
                  <a:off x="721900" y="1071050"/>
                  <a:ext cx="441350" cy="1253275"/>
                </a:xfrm>
                <a:custGeom>
                  <a:rect b="b" l="l" r="r" t="t"/>
                  <a:pathLst>
                    <a:path extrusionOk="0" h="50131" w="17654">
                      <a:moveTo>
                        <a:pt x="10139" y="0"/>
                      </a:moveTo>
                      <a:cubicBezTo>
                        <a:pt x="10011" y="0"/>
                        <a:pt x="9884" y="3"/>
                        <a:pt x="9757" y="10"/>
                      </a:cubicBezTo>
                      <a:lnTo>
                        <a:pt x="9746" y="7"/>
                      </a:lnTo>
                      <a:cubicBezTo>
                        <a:pt x="8398" y="86"/>
                        <a:pt x="7130" y="602"/>
                        <a:pt x="6029" y="1427"/>
                      </a:cubicBezTo>
                      <a:cubicBezTo>
                        <a:pt x="6016" y="1438"/>
                        <a:pt x="6002" y="1448"/>
                        <a:pt x="5988" y="1458"/>
                      </a:cubicBezTo>
                      <a:cubicBezTo>
                        <a:pt x="3973" y="2992"/>
                        <a:pt x="2549" y="5592"/>
                        <a:pt x="2356" y="8611"/>
                      </a:cubicBezTo>
                      <a:lnTo>
                        <a:pt x="316" y="40546"/>
                      </a:lnTo>
                      <a:cubicBezTo>
                        <a:pt x="0" y="45546"/>
                        <a:pt x="3154" y="49849"/>
                        <a:pt x="7325" y="50117"/>
                      </a:cubicBezTo>
                      <a:cubicBezTo>
                        <a:pt x="7461" y="50126"/>
                        <a:pt x="7596" y="50130"/>
                        <a:pt x="7730" y="50130"/>
                      </a:cubicBezTo>
                      <a:cubicBezTo>
                        <a:pt x="11735" y="50130"/>
                        <a:pt x="15183" y="46351"/>
                        <a:pt x="15493" y="41516"/>
                      </a:cubicBezTo>
                      <a:lnTo>
                        <a:pt x="17529" y="9581"/>
                      </a:lnTo>
                      <a:cubicBezTo>
                        <a:pt x="17653" y="7641"/>
                        <a:pt x="17257" y="5808"/>
                        <a:pt x="16477" y="4275"/>
                      </a:cubicBezTo>
                      <a:cubicBezTo>
                        <a:pt x="16253" y="3827"/>
                        <a:pt x="15995" y="3411"/>
                        <a:pt x="15709" y="3023"/>
                      </a:cubicBezTo>
                      <a:cubicBezTo>
                        <a:pt x="14441" y="1289"/>
                        <a:pt x="12611" y="145"/>
                        <a:pt x="10524" y="10"/>
                      </a:cubicBezTo>
                      <a:cubicBezTo>
                        <a:pt x="10395" y="3"/>
                        <a:pt x="10267" y="0"/>
                        <a:pt x="10139" y="0"/>
                      </a:cubicBezTo>
                      <a:close/>
                    </a:path>
                  </a:pathLst>
                </a:custGeom>
                <a:solidFill>
                  <a:srgbClr val="B37C58"/>
                </a:solidFill>
                <a:ln>
                  <a:noFill/>
                </a:ln>
              </p:spPr>
              <p:txBody>
                <a:bodyPr anchorCtr="0" anchor="t" bIns="124925" lIns="124925" spcFirstLastPara="1" rIns="124925" wrap="square" tIns="1249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13"/>
                    <a:buFont typeface="Arial"/>
                    <a:buNone/>
                  </a:pPr>
                  <a:r>
                    <a:t/>
                  </a:r>
                  <a:endParaRPr b="0" i="0" sz="1913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" name="Google Shape;587;g39a06bf1325_0_0"/>
                <p:cNvSpPr/>
                <p:nvPr/>
              </p:nvSpPr>
              <p:spPr>
                <a:xfrm>
                  <a:off x="720000" y="1891950"/>
                  <a:ext cx="435500" cy="1076850"/>
                </a:xfrm>
                <a:custGeom>
                  <a:rect b="b" l="l" r="r" t="t"/>
                  <a:pathLst>
                    <a:path extrusionOk="0" h="43074" w="17420">
                      <a:moveTo>
                        <a:pt x="8726" y="1"/>
                      </a:moveTo>
                      <a:cubicBezTo>
                        <a:pt x="8623" y="1"/>
                        <a:pt x="8520" y="3"/>
                        <a:pt x="8416" y="7"/>
                      </a:cubicBezTo>
                      <a:cubicBezTo>
                        <a:pt x="3673" y="193"/>
                        <a:pt x="0" y="4680"/>
                        <a:pt x="214" y="10025"/>
                      </a:cubicBezTo>
                      <a:cubicBezTo>
                        <a:pt x="273" y="11534"/>
                        <a:pt x="644" y="12945"/>
                        <a:pt x="1243" y="14196"/>
                      </a:cubicBezTo>
                      <a:lnTo>
                        <a:pt x="1211" y="14207"/>
                      </a:lnTo>
                      <a:lnTo>
                        <a:pt x="10404" y="43074"/>
                      </a:lnTo>
                      <a:lnTo>
                        <a:pt x="15115" y="42888"/>
                      </a:lnTo>
                      <a:lnTo>
                        <a:pt x="17234" y="11599"/>
                      </a:lnTo>
                      <a:cubicBezTo>
                        <a:pt x="17358" y="10871"/>
                        <a:pt x="17420" y="10118"/>
                        <a:pt x="17388" y="9340"/>
                      </a:cubicBezTo>
                      <a:cubicBezTo>
                        <a:pt x="17180" y="4113"/>
                        <a:pt x="13333" y="1"/>
                        <a:pt x="8726" y="1"/>
                      </a:cubicBezTo>
                      <a:close/>
                    </a:path>
                  </a:pathLst>
                </a:custGeom>
                <a:solidFill>
                  <a:srgbClr val="B37C58"/>
                </a:solidFill>
                <a:ln>
                  <a:noFill/>
                </a:ln>
              </p:spPr>
              <p:txBody>
                <a:bodyPr anchorCtr="0" anchor="t" bIns="124925" lIns="124925" spcFirstLastPara="1" rIns="124925" wrap="square" tIns="1249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13"/>
                    <a:buFont typeface="Arial"/>
                    <a:buNone/>
                  </a:pPr>
                  <a:r>
                    <a:t/>
                  </a:r>
                  <a:endParaRPr b="0" i="0" sz="1913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" name="Google Shape;588;g39a06bf1325_0_0"/>
                <p:cNvSpPr/>
                <p:nvPr/>
              </p:nvSpPr>
              <p:spPr>
                <a:xfrm>
                  <a:off x="983350" y="2925275"/>
                  <a:ext cx="279875" cy="490950"/>
                </a:xfrm>
                <a:custGeom>
                  <a:rect b="b" l="l" r="r" t="t"/>
                  <a:pathLst>
                    <a:path extrusionOk="0" h="19638" w="11195">
                      <a:moveTo>
                        <a:pt x="4127" y="0"/>
                      </a:moveTo>
                      <a:lnTo>
                        <a:pt x="1" y="1029"/>
                      </a:lnTo>
                      <a:lnTo>
                        <a:pt x="1645" y="13506"/>
                      </a:lnTo>
                      <a:lnTo>
                        <a:pt x="6270" y="19637"/>
                      </a:lnTo>
                      <a:lnTo>
                        <a:pt x="9200" y="18733"/>
                      </a:lnTo>
                      <a:lnTo>
                        <a:pt x="6332" y="11587"/>
                      </a:lnTo>
                      <a:lnTo>
                        <a:pt x="6235" y="5179"/>
                      </a:lnTo>
                      <a:lnTo>
                        <a:pt x="6235" y="5179"/>
                      </a:lnTo>
                      <a:lnTo>
                        <a:pt x="8337" y="7990"/>
                      </a:lnTo>
                      <a:lnTo>
                        <a:pt x="9527" y="12842"/>
                      </a:lnTo>
                      <a:lnTo>
                        <a:pt x="11194" y="12763"/>
                      </a:lnTo>
                      <a:lnTo>
                        <a:pt x="9757" y="5517"/>
                      </a:lnTo>
                      <a:lnTo>
                        <a:pt x="4127" y="0"/>
                      </a:lnTo>
                      <a:close/>
                    </a:path>
                  </a:pathLst>
                </a:custGeom>
                <a:solidFill>
                  <a:srgbClr val="B37C58"/>
                </a:solidFill>
                <a:ln>
                  <a:noFill/>
                </a:ln>
              </p:spPr>
              <p:txBody>
                <a:bodyPr anchorCtr="0" anchor="t" bIns="124925" lIns="124925" spcFirstLastPara="1" rIns="124925" wrap="square" tIns="1249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13"/>
                    <a:buFont typeface="Arial"/>
                    <a:buNone/>
                  </a:pPr>
                  <a:r>
                    <a:t/>
                  </a:r>
                  <a:endParaRPr b="0" i="0" sz="1913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89" name="Google Shape;589;g39a06bf1325_0_0"/>
              <p:cNvSpPr/>
              <p:nvPr/>
            </p:nvSpPr>
            <p:spPr>
              <a:xfrm>
                <a:off x="4432121" y="1340812"/>
                <a:ext cx="66859" cy="113659"/>
              </a:xfrm>
              <a:custGeom>
                <a:rect b="b" l="l" r="r" t="t"/>
                <a:pathLst>
                  <a:path extrusionOk="0" h="6550" w="3853">
                    <a:moveTo>
                      <a:pt x="2109" y="1"/>
                    </a:moveTo>
                    <a:cubicBezTo>
                      <a:pt x="2096" y="1"/>
                      <a:pt x="2084" y="1"/>
                      <a:pt x="2071" y="1"/>
                    </a:cubicBezTo>
                    <a:lnTo>
                      <a:pt x="1651" y="8"/>
                    </a:lnTo>
                    <a:cubicBezTo>
                      <a:pt x="737" y="28"/>
                      <a:pt x="0" y="792"/>
                      <a:pt x="21" y="1707"/>
                    </a:cubicBezTo>
                    <a:lnTo>
                      <a:pt x="86" y="4919"/>
                    </a:lnTo>
                    <a:cubicBezTo>
                      <a:pt x="103" y="5823"/>
                      <a:pt x="849" y="6549"/>
                      <a:pt x="1751" y="6549"/>
                    </a:cubicBezTo>
                    <a:cubicBezTo>
                      <a:pt x="1761" y="6549"/>
                      <a:pt x="1772" y="6549"/>
                      <a:pt x="1782" y="6549"/>
                    </a:cubicBezTo>
                    <a:lnTo>
                      <a:pt x="2205" y="6539"/>
                    </a:lnTo>
                    <a:cubicBezTo>
                      <a:pt x="3119" y="6522"/>
                      <a:pt x="3852" y="5758"/>
                      <a:pt x="3835" y="4844"/>
                    </a:cubicBezTo>
                    <a:lnTo>
                      <a:pt x="3770" y="1631"/>
                    </a:lnTo>
                    <a:cubicBezTo>
                      <a:pt x="3749" y="729"/>
                      <a:pt x="3007" y="1"/>
                      <a:pt x="2109" y="1"/>
                    </a:cubicBezTo>
                    <a:close/>
                  </a:path>
                </a:pathLst>
              </a:custGeom>
              <a:solidFill>
                <a:srgbClr val="9D6038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g39a06bf1325_0_0"/>
              <p:cNvSpPr/>
              <p:nvPr/>
            </p:nvSpPr>
            <p:spPr>
              <a:xfrm>
                <a:off x="4700779" y="1332119"/>
                <a:ext cx="66842" cy="113642"/>
              </a:xfrm>
              <a:custGeom>
                <a:rect b="b" l="l" r="r" t="t"/>
                <a:pathLst>
                  <a:path extrusionOk="0" h="6549" w="3852">
                    <a:moveTo>
                      <a:pt x="2102" y="0"/>
                    </a:moveTo>
                    <a:cubicBezTo>
                      <a:pt x="2092" y="0"/>
                      <a:pt x="2081" y="0"/>
                      <a:pt x="2070" y="0"/>
                    </a:cubicBezTo>
                    <a:lnTo>
                      <a:pt x="1651" y="10"/>
                    </a:lnTo>
                    <a:cubicBezTo>
                      <a:pt x="733" y="28"/>
                      <a:pt x="0" y="791"/>
                      <a:pt x="21" y="1706"/>
                    </a:cubicBezTo>
                    <a:lnTo>
                      <a:pt x="86" y="4918"/>
                    </a:lnTo>
                    <a:cubicBezTo>
                      <a:pt x="103" y="5820"/>
                      <a:pt x="846" y="6548"/>
                      <a:pt x="1744" y="6548"/>
                    </a:cubicBezTo>
                    <a:cubicBezTo>
                      <a:pt x="1757" y="6548"/>
                      <a:pt x="1769" y="6548"/>
                      <a:pt x="1782" y="6548"/>
                    </a:cubicBezTo>
                    <a:lnTo>
                      <a:pt x="2204" y="6541"/>
                    </a:lnTo>
                    <a:cubicBezTo>
                      <a:pt x="3119" y="6521"/>
                      <a:pt x="3852" y="5757"/>
                      <a:pt x="3834" y="4842"/>
                    </a:cubicBezTo>
                    <a:lnTo>
                      <a:pt x="3769" y="1631"/>
                    </a:lnTo>
                    <a:cubicBezTo>
                      <a:pt x="3749" y="726"/>
                      <a:pt x="3003" y="0"/>
                      <a:pt x="2102" y="0"/>
                    </a:cubicBezTo>
                    <a:close/>
                  </a:path>
                </a:pathLst>
              </a:custGeom>
              <a:solidFill>
                <a:srgbClr val="9D6038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g39a06bf1325_0_0"/>
              <p:cNvSpPr/>
              <p:nvPr/>
            </p:nvSpPr>
            <p:spPr>
              <a:xfrm>
                <a:off x="4498230" y="1153707"/>
                <a:ext cx="204003" cy="458592"/>
              </a:xfrm>
              <a:custGeom>
                <a:rect b="b" l="l" r="r" t="t"/>
                <a:pathLst>
                  <a:path extrusionOk="0" h="26428" w="13386">
                    <a:moveTo>
                      <a:pt x="6397" y="0"/>
                    </a:moveTo>
                    <a:cubicBezTo>
                      <a:pt x="3220" y="66"/>
                      <a:pt x="606" y="2422"/>
                      <a:pt x="104" y="5452"/>
                    </a:cubicBezTo>
                    <a:cubicBezTo>
                      <a:pt x="35" y="5840"/>
                      <a:pt x="1" y="6243"/>
                      <a:pt x="11" y="6652"/>
                    </a:cubicBezTo>
                    <a:lnTo>
                      <a:pt x="132" y="12587"/>
                    </a:lnTo>
                    <a:lnTo>
                      <a:pt x="286" y="20047"/>
                    </a:lnTo>
                    <a:cubicBezTo>
                      <a:pt x="358" y="23582"/>
                      <a:pt x="3267" y="26428"/>
                      <a:pt x="6786" y="26428"/>
                    </a:cubicBezTo>
                    <a:cubicBezTo>
                      <a:pt x="6834" y="26428"/>
                      <a:pt x="6882" y="26427"/>
                      <a:pt x="6930" y="26426"/>
                    </a:cubicBezTo>
                    <a:cubicBezTo>
                      <a:pt x="10514" y="26354"/>
                      <a:pt x="13386" y="23366"/>
                      <a:pt x="13314" y="19782"/>
                    </a:cubicBezTo>
                    <a:lnTo>
                      <a:pt x="13046" y="6387"/>
                    </a:lnTo>
                    <a:cubicBezTo>
                      <a:pt x="12970" y="2845"/>
                      <a:pt x="10049" y="0"/>
                      <a:pt x="6525" y="0"/>
                    </a:cubicBezTo>
                    <a:close/>
                  </a:path>
                </a:pathLst>
              </a:custGeom>
              <a:solidFill>
                <a:srgbClr val="000000">
                  <a:alpha val="29020"/>
                </a:srgbClr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g39a06bf1325_0_0"/>
              <p:cNvSpPr/>
              <p:nvPr/>
            </p:nvSpPr>
            <p:spPr>
              <a:xfrm>
                <a:off x="4484098" y="1124608"/>
                <a:ext cx="232281" cy="458592"/>
              </a:xfrm>
              <a:custGeom>
                <a:rect b="b" l="l" r="r" t="t"/>
                <a:pathLst>
                  <a:path extrusionOk="0" h="26428" w="13386">
                    <a:moveTo>
                      <a:pt x="6397" y="0"/>
                    </a:moveTo>
                    <a:cubicBezTo>
                      <a:pt x="3220" y="66"/>
                      <a:pt x="606" y="2422"/>
                      <a:pt x="104" y="5452"/>
                    </a:cubicBezTo>
                    <a:cubicBezTo>
                      <a:pt x="35" y="5840"/>
                      <a:pt x="1" y="6243"/>
                      <a:pt x="11" y="6652"/>
                    </a:cubicBezTo>
                    <a:lnTo>
                      <a:pt x="132" y="12587"/>
                    </a:lnTo>
                    <a:lnTo>
                      <a:pt x="286" y="20047"/>
                    </a:lnTo>
                    <a:cubicBezTo>
                      <a:pt x="358" y="23582"/>
                      <a:pt x="3267" y="26428"/>
                      <a:pt x="6786" y="26428"/>
                    </a:cubicBezTo>
                    <a:cubicBezTo>
                      <a:pt x="6834" y="26428"/>
                      <a:pt x="6882" y="26427"/>
                      <a:pt x="6930" y="26426"/>
                    </a:cubicBezTo>
                    <a:cubicBezTo>
                      <a:pt x="10514" y="26354"/>
                      <a:pt x="13386" y="23366"/>
                      <a:pt x="13314" y="19782"/>
                    </a:cubicBezTo>
                    <a:lnTo>
                      <a:pt x="13046" y="6387"/>
                    </a:lnTo>
                    <a:cubicBezTo>
                      <a:pt x="12970" y="2845"/>
                      <a:pt x="10049" y="0"/>
                      <a:pt x="6525" y="0"/>
                    </a:cubicBezTo>
                    <a:close/>
                  </a:path>
                </a:pathLst>
              </a:custGeom>
              <a:solidFill>
                <a:srgbClr val="B37C58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g39a06bf1325_0_0"/>
              <p:cNvSpPr/>
              <p:nvPr/>
            </p:nvSpPr>
            <p:spPr>
              <a:xfrm>
                <a:off x="4298026" y="2704178"/>
                <a:ext cx="600830" cy="791448"/>
              </a:xfrm>
              <a:custGeom>
                <a:rect b="b" l="l" r="r" t="t"/>
                <a:pathLst>
                  <a:path extrusionOk="0" h="45610" w="34625">
                    <a:moveTo>
                      <a:pt x="7992" y="1"/>
                    </a:moveTo>
                    <a:cubicBezTo>
                      <a:pt x="3597" y="1"/>
                      <a:pt x="0" y="3595"/>
                      <a:pt x="0" y="7990"/>
                    </a:cubicBezTo>
                    <a:lnTo>
                      <a:pt x="0" y="45609"/>
                    </a:lnTo>
                    <a:lnTo>
                      <a:pt x="15981" y="45609"/>
                    </a:lnTo>
                    <a:lnTo>
                      <a:pt x="15981" y="21973"/>
                    </a:lnTo>
                    <a:cubicBezTo>
                      <a:pt x="15981" y="21240"/>
                      <a:pt x="16580" y="20642"/>
                      <a:pt x="17312" y="20642"/>
                    </a:cubicBezTo>
                    <a:cubicBezTo>
                      <a:pt x="17681" y="20642"/>
                      <a:pt x="18011" y="20786"/>
                      <a:pt x="18251" y="21034"/>
                    </a:cubicBezTo>
                    <a:cubicBezTo>
                      <a:pt x="18498" y="21275"/>
                      <a:pt x="18643" y="21605"/>
                      <a:pt x="18643" y="21973"/>
                    </a:cubicBezTo>
                    <a:lnTo>
                      <a:pt x="18643" y="45609"/>
                    </a:lnTo>
                    <a:lnTo>
                      <a:pt x="34624" y="45609"/>
                    </a:lnTo>
                    <a:lnTo>
                      <a:pt x="34624" y="7990"/>
                    </a:lnTo>
                    <a:cubicBezTo>
                      <a:pt x="34624" y="3595"/>
                      <a:pt x="31028" y="1"/>
                      <a:pt x="266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g39a06bf1325_0_0"/>
              <p:cNvSpPr/>
              <p:nvPr/>
            </p:nvSpPr>
            <p:spPr>
              <a:xfrm>
                <a:off x="4305539" y="2670117"/>
                <a:ext cx="585803" cy="127541"/>
              </a:xfrm>
              <a:custGeom>
                <a:rect b="b" l="l" r="r" t="t"/>
                <a:pathLst>
                  <a:path extrusionOk="0" h="7350" w="33759">
                    <a:moveTo>
                      <a:pt x="7559" y="0"/>
                    </a:moveTo>
                    <a:cubicBezTo>
                      <a:pt x="4062" y="0"/>
                      <a:pt x="1077" y="3088"/>
                      <a:pt x="1" y="7349"/>
                    </a:cubicBezTo>
                    <a:lnTo>
                      <a:pt x="33758" y="7349"/>
                    </a:lnTo>
                    <a:cubicBezTo>
                      <a:pt x="32682" y="3088"/>
                      <a:pt x="29700" y="0"/>
                      <a:pt x="26203" y="0"/>
                    </a:cubicBezTo>
                    <a:close/>
                  </a:path>
                </a:pathLst>
              </a:custGeom>
              <a:solidFill>
                <a:srgbClr val="FFF9F3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g39a06bf1325_0_0"/>
              <p:cNvSpPr/>
              <p:nvPr/>
            </p:nvSpPr>
            <p:spPr>
              <a:xfrm>
                <a:off x="4553670" y="2777750"/>
                <a:ext cx="18446" cy="214737"/>
              </a:xfrm>
              <a:custGeom>
                <a:rect b="b" l="l" r="r" t="t"/>
                <a:pathLst>
                  <a:path extrusionOk="0" h="12375" w="1063">
                    <a:moveTo>
                      <a:pt x="530" y="1"/>
                    </a:moveTo>
                    <a:cubicBezTo>
                      <a:pt x="241" y="1"/>
                      <a:pt x="0" y="242"/>
                      <a:pt x="0" y="531"/>
                    </a:cubicBezTo>
                    <a:lnTo>
                      <a:pt x="0" y="11842"/>
                    </a:lnTo>
                    <a:cubicBezTo>
                      <a:pt x="0" y="12134"/>
                      <a:pt x="241" y="12375"/>
                      <a:pt x="530" y="12375"/>
                    </a:cubicBezTo>
                    <a:cubicBezTo>
                      <a:pt x="822" y="12375"/>
                      <a:pt x="1062" y="12134"/>
                      <a:pt x="1062" y="11842"/>
                    </a:cubicBezTo>
                    <a:lnTo>
                      <a:pt x="1062" y="531"/>
                    </a:lnTo>
                    <a:cubicBezTo>
                      <a:pt x="1062" y="242"/>
                      <a:pt x="822" y="1"/>
                      <a:pt x="5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g39a06bf1325_0_0"/>
              <p:cNvSpPr/>
              <p:nvPr/>
            </p:nvSpPr>
            <p:spPr>
              <a:xfrm>
                <a:off x="4611972" y="2698036"/>
                <a:ext cx="18394" cy="214668"/>
              </a:xfrm>
              <a:custGeom>
                <a:rect b="b" l="l" r="r" t="t"/>
                <a:pathLst>
                  <a:path extrusionOk="0" h="12371" w="1060">
                    <a:moveTo>
                      <a:pt x="529" y="1"/>
                    </a:moveTo>
                    <a:cubicBezTo>
                      <a:pt x="237" y="1"/>
                      <a:pt x="0" y="241"/>
                      <a:pt x="0" y="530"/>
                    </a:cubicBezTo>
                    <a:lnTo>
                      <a:pt x="0" y="11842"/>
                    </a:lnTo>
                    <a:cubicBezTo>
                      <a:pt x="0" y="12134"/>
                      <a:pt x="237" y="12371"/>
                      <a:pt x="529" y="12371"/>
                    </a:cubicBezTo>
                    <a:cubicBezTo>
                      <a:pt x="822" y="12371"/>
                      <a:pt x="1059" y="12134"/>
                      <a:pt x="1059" y="11842"/>
                    </a:cubicBezTo>
                    <a:lnTo>
                      <a:pt x="1059" y="530"/>
                    </a:lnTo>
                    <a:cubicBezTo>
                      <a:pt x="1059" y="241"/>
                      <a:pt x="822" y="1"/>
                      <a:pt x="5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g39a06bf1325_0_0"/>
              <p:cNvSpPr/>
              <p:nvPr/>
            </p:nvSpPr>
            <p:spPr>
              <a:xfrm rot="-925469">
                <a:off x="3825675" y="1795675"/>
                <a:ext cx="466429" cy="574468"/>
              </a:xfrm>
              <a:custGeom>
                <a:rect b="b" l="l" r="r" t="t"/>
                <a:pathLst>
                  <a:path extrusionOk="0" h="7593" w="6165">
                    <a:moveTo>
                      <a:pt x="3586" y="0"/>
                    </a:moveTo>
                    <a:cubicBezTo>
                      <a:pt x="3373" y="0"/>
                      <a:pt x="3163" y="29"/>
                      <a:pt x="2958" y="84"/>
                    </a:cubicBezTo>
                    <a:cubicBezTo>
                      <a:pt x="2955" y="84"/>
                      <a:pt x="2948" y="87"/>
                      <a:pt x="2945" y="87"/>
                    </a:cubicBezTo>
                    <a:cubicBezTo>
                      <a:pt x="2182" y="294"/>
                      <a:pt x="1520" y="868"/>
                      <a:pt x="1214" y="1692"/>
                    </a:cubicBezTo>
                    <a:lnTo>
                      <a:pt x="0" y="4976"/>
                    </a:lnTo>
                    <a:cubicBezTo>
                      <a:pt x="1384" y="6096"/>
                      <a:pt x="2880" y="6965"/>
                      <a:pt x="4488" y="7592"/>
                    </a:cubicBezTo>
                    <a:lnTo>
                      <a:pt x="5948" y="3640"/>
                    </a:lnTo>
                    <a:cubicBezTo>
                      <a:pt x="6144" y="3110"/>
                      <a:pt x="6164" y="2553"/>
                      <a:pt x="6042" y="2038"/>
                    </a:cubicBezTo>
                    <a:cubicBezTo>
                      <a:pt x="6006" y="1886"/>
                      <a:pt x="5957" y="1739"/>
                      <a:pt x="5900" y="1601"/>
                    </a:cubicBezTo>
                    <a:cubicBezTo>
                      <a:pt x="5639" y="976"/>
                      <a:pt x="5150" y="450"/>
                      <a:pt x="4499" y="182"/>
                    </a:cubicBezTo>
                    <a:cubicBezTo>
                      <a:pt x="4418" y="151"/>
                      <a:pt x="4336" y="121"/>
                      <a:pt x="4255" y="97"/>
                    </a:cubicBezTo>
                    <a:lnTo>
                      <a:pt x="4251" y="97"/>
                    </a:lnTo>
                    <a:cubicBezTo>
                      <a:pt x="4031" y="31"/>
                      <a:pt x="3808" y="0"/>
                      <a:pt x="35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g39a06bf1325_0_0"/>
              <p:cNvSpPr/>
              <p:nvPr/>
            </p:nvSpPr>
            <p:spPr>
              <a:xfrm>
                <a:off x="4984773" y="1783700"/>
                <a:ext cx="384340" cy="510915"/>
              </a:xfrm>
              <a:custGeom>
                <a:rect b="b" l="l" r="r" t="t"/>
                <a:pathLst>
                  <a:path extrusionOk="0" h="6753" w="5080">
                    <a:moveTo>
                      <a:pt x="2542" y="1"/>
                    </a:moveTo>
                    <a:cubicBezTo>
                      <a:pt x="1143" y="1"/>
                      <a:pt x="0" y="1154"/>
                      <a:pt x="0" y="2562"/>
                    </a:cubicBezTo>
                    <a:lnTo>
                      <a:pt x="0" y="6318"/>
                    </a:lnTo>
                    <a:cubicBezTo>
                      <a:pt x="812" y="6577"/>
                      <a:pt x="1644" y="6753"/>
                      <a:pt x="2423" y="6753"/>
                    </a:cubicBezTo>
                    <a:cubicBezTo>
                      <a:pt x="3456" y="6753"/>
                      <a:pt x="4397" y="6444"/>
                      <a:pt x="5079" y="5609"/>
                    </a:cubicBezTo>
                    <a:lnTo>
                      <a:pt x="5079" y="2562"/>
                    </a:lnTo>
                    <a:cubicBezTo>
                      <a:pt x="5079" y="1154"/>
                      <a:pt x="3936" y="1"/>
                      <a:pt x="25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g39a06bf1325_0_0"/>
              <p:cNvSpPr/>
              <p:nvPr/>
            </p:nvSpPr>
            <p:spPr>
              <a:xfrm>
                <a:off x="4589972" y="1378616"/>
                <a:ext cx="18300" cy="91500"/>
              </a:xfrm>
              <a:prstGeom prst="roundRect">
                <a:avLst>
                  <a:gd fmla="val 16667" name="adj"/>
                </a:avLst>
              </a:prstGeom>
              <a:solidFill>
                <a:srgbClr val="FE7C5C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g39a06bf1325_0_0"/>
              <p:cNvSpPr/>
              <p:nvPr/>
            </p:nvSpPr>
            <p:spPr>
              <a:xfrm>
                <a:off x="4373840" y="988401"/>
                <a:ext cx="355907" cy="303173"/>
              </a:xfrm>
              <a:custGeom>
                <a:rect b="b" l="l" r="r" t="t"/>
                <a:pathLst>
                  <a:path extrusionOk="0" h="5423" w="6366">
                    <a:moveTo>
                      <a:pt x="1261" y="0"/>
                    </a:moveTo>
                    <a:cubicBezTo>
                      <a:pt x="1257" y="0"/>
                      <a:pt x="1253" y="0"/>
                      <a:pt x="1249" y="0"/>
                    </a:cubicBezTo>
                    <a:cubicBezTo>
                      <a:pt x="910" y="7"/>
                      <a:pt x="608" y="235"/>
                      <a:pt x="414" y="513"/>
                    </a:cubicBezTo>
                    <a:cubicBezTo>
                      <a:pt x="1" y="1107"/>
                      <a:pt x="7" y="1931"/>
                      <a:pt x="313" y="2590"/>
                    </a:cubicBezTo>
                    <a:cubicBezTo>
                      <a:pt x="621" y="3251"/>
                      <a:pt x="1188" y="3757"/>
                      <a:pt x="1819" y="4120"/>
                    </a:cubicBezTo>
                    <a:cubicBezTo>
                      <a:pt x="2179" y="4327"/>
                      <a:pt x="2563" y="4496"/>
                      <a:pt x="2973" y="4571"/>
                    </a:cubicBezTo>
                    <a:cubicBezTo>
                      <a:pt x="3213" y="4615"/>
                      <a:pt x="3460" y="4626"/>
                      <a:pt x="3707" y="4626"/>
                    </a:cubicBezTo>
                    <a:cubicBezTo>
                      <a:pt x="3819" y="4626"/>
                      <a:pt x="3930" y="4624"/>
                      <a:pt x="4041" y="4621"/>
                    </a:cubicBezTo>
                    <a:cubicBezTo>
                      <a:pt x="4343" y="4618"/>
                      <a:pt x="4649" y="4612"/>
                      <a:pt x="4934" y="4510"/>
                    </a:cubicBezTo>
                    <a:cubicBezTo>
                      <a:pt x="5216" y="4411"/>
                      <a:pt x="5480" y="4201"/>
                      <a:pt x="5558" y="3909"/>
                    </a:cubicBezTo>
                    <a:lnTo>
                      <a:pt x="5558" y="3909"/>
                    </a:lnTo>
                    <a:cubicBezTo>
                      <a:pt x="5548" y="4140"/>
                      <a:pt x="5663" y="5423"/>
                      <a:pt x="5996" y="5423"/>
                    </a:cubicBezTo>
                    <a:cubicBezTo>
                      <a:pt x="5996" y="5423"/>
                      <a:pt x="6342" y="4160"/>
                      <a:pt x="6352" y="3943"/>
                    </a:cubicBezTo>
                    <a:cubicBezTo>
                      <a:pt x="6365" y="3733"/>
                      <a:pt x="6359" y="3512"/>
                      <a:pt x="6257" y="3329"/>
                    </a:cubicBezTo>
                    <a:cubicBezTo>
                      <a:pt x="6171" y="3174"/>
                      <a:pt x="6000" y="3055"/>
                      <a:pt x="5828" y="3055"/>
                    </a:cubicBezTo>
                    <a:cubicBezTo>
                      <a:pt x="5797" y="3055"/>
                      <a:pt x="5765" y="3059"/>
                      <a:pt x="5734" y="3068"/>
                    </a:cubicBezTo>
                    <a:cubicBezTo>
                      <a:pt x="5789" y="2745"/>
                      <a:pt x="5501" y="2450"/>
                      <a:pt x="5185" y="2369"/>
                    </a:cubicBezTo>
                    <a:cubicBezTo>
                      <a:pt x="5076" y="2341"/>
                      <a:pt x="4967" y="2331"/>
                      <a:pt x="4856" y="2331"/>
                    </a:cubicBezTo>
                    <a:cubicBezTo>
                      <a:pt x="4643" y="2331"/>
                      <a:pt x="4426" y="2370"/>
                      <a:pt x="4212" y="2399"/>
                    </a:cubicBezTo>
                    <a:cubicBezTo>
                      <a:pt x="4099" y="2413"/>
                      <a:pt x="3982" y="2424"/>
                      <a:pt x="3867" y="2424"/>
                    </a:cubicBezTo>
                    <a:cubicBezTo>
                      <a:pt x="3652" y="2424"/>
                      <a:pt x="3441" y="2387"/>
                      <a:pt x="3264" y="2270"/>
                    </a:cubicBezTo>
                    <a:cubicBezTo>
                      <a:pt x="2979" y="2084"/>
                      <a:pt x="2854" y="1744"/>
                      <a:pt x="2712" y="1439"/>
                    </a:cubicBezTo>
                    <a:cubicBezTo>
                      <a:pt x="2596" y="1191"/>
                      <a:pt x="2461" y="950"/>
                      <a:pt x="2304" y="723"/>
                    </a:cubicBezTo>
                    <a:cubicBezTo>
                      <a:pt x="2056" y="360"/>
                      <a:pt x="1700" y="0"/>
                      <a:pt x="1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rPr b="0" i="0" lang="en" sz="1913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1" name="Google Shape;601;g39a06bf1325_0_0"/>
            <p:cNvGrpSpPr/>
            <p:nvPr/>
          </p:nvGrpSpPr>
          <p:grpSpPr>
            <a:xfrm flipH="1">
              <a:off x="1238088" y="2621796"/>
              <a:ext cx="128994" cy="224911"/>
              <a:chOff x="4325367" y="3870225"/>
              <a:chExt cx="223521" cy="389727"/>
            </a:xfrm>
          </p:grpSpPr>
          <p:sp>
            <p:nvSpPr>
              <p:cNvPr id="602" name="Google Shape;602;g39a06bf1325_0_0"/>
              <p:cNvSpPr/>
              <p:nvPr/>
            </p:nvSpPr>
            <p:spPr>
              <a:xfrm rot="-10672006">
                <a:off x="4332344" y="3874021"/>
                <a:ext cx="209545" cy="382160"/>
              </a:xfrm>
              <a:prstGeom prst="trapezoid">
                <a:avLst>
                  <a:gd fmla="val 6456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g39a06bf1325_0_0"/>
              <p:cNvSpPr/>
              <p:nvPr/>
            </p:nvSpPr>
            <p:spPr>
              <a:xfrm>
                <a:off x="4337250" y="3870225"/>
                <a:ext cx="211637" cy="32198"/>
              </a:xfrm>
              <a:custGeom>
                <a:rect b="b" l="l" r="r" t="t"/>
                <a:pathLst>
                  <a:path extrusionOk="0" h="1855" w="11756">
                    <a:moveTo>
                      <a:pt x="1" y="1"/>
                    </a:moveTo>
                    <a:lnTo>
                      <a:pt x="1" y="1854"/>
                    </a:lnTo>
                    <a:lnTo>
                      <a:pt x="11756" y="1854"/>
                    </a:lnTo>
                    <a:lnTo>
                      <a:pt x="11756" y="1"/>
                    </a:lnTo>
                    <a:close/>
                  </a:path>
                </a:pathLst>
              </a:custGeom>
              <a:solidFill>
                <a:srgbClr val="F25333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g39a06bf1325_0_0"/>
              <p:cNvSpPr/>
              <p:nvPr/>
            </p:nvSpPr>
            <p:spPr>
              <a:xfrm>
                <a:off x="4335475" y="3966025"/>
                <a:ext cx="209111" cy="32250"/>
              </a:xfrm>
              <a:custGeom>
                <a:rect b="b" l="l" r="r" t="t"/>
                <a:pathLst>
                  <a:path extrusionOk="0" h="1858" w="11374">
                    <a:moveTo>
                      <a:pt x="1" y="0"/>
                    </a:moveTo>
                    <a:lnTo>
                      <a:pt x="1" y="1857"/>
                    </a:lnTo>
                    <a:lnTo>
                      <a:pt x="11249" y="1857"/>
                    </a:lnTo>
                    <a:lnTo>
                      <a:pt x="11373" y="0"/>
                    </a:lnTo>
                    <a:close/>
                  </a:path>
                </a:pathLst>
              </a:custGeom>
              <a:solidFill>
                <a:srgbClr val="F25333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5" name="Google Shape;605;g39a06bf1325_0_0"/>
            <p:cNvGrpSpPr/>
            <p:nvPr/>
          </p:nvGrpSpPr>
          <p:grpSpPr>
            <a:xfrm>
              <a:off x="879521" y="2839043"/>
              <a:ext cx="655020" cy="130301"/>
              <a:chOff x="4034088" y="4246685"/>
              <a:chExt cx="1135020" cy="225785"/>
            </a:xfrm>
          </p:grpSpPr>
          <p:sp>
            <p:nvSpPr>
              <p:cNvPr id="606" name="Google Shape;606;g39a06bf1325_0_0"/>
              <p:cNvSpPr/>
              <p:nvPr/>
            </p:nvSpPr>
            <p:spPr>
              <a:xfrm>
                <a:off x="4034088" y="4246685"/>
                <a:ext cx="537060" cy="221192"/>
              </a:xfrm>
              <a:custGeom>
                <a:rect b="b" l="l" r="r" t="t"/>
                <a:pathLst>
                  <a:path extrusionOk="0" h="12747" w="30950">
                    <a:moveTo>
                      <a:pt x="16989" y="0"/>
                    </a:moveTo>
                    <a:cubicBezTo>
                      <a:pt x="17017" y="21"/>
                      <a:pt x="16814" y="1562"/>
                      <a:pt x="16422" y="2549"/>
                    </a:cubicBezTo>
                    <a:cubicBezTo>
                      <a:pt x="16019" y="3567"/>
                      <a:pt x="15724" y="4213"/>
                      <a:pt x="15022" y="4801"/>
                    </a:cubicBezTo>
                    <a:cubicBezTo>
                      <a:pt x="14875" y="4929"/>
                      <a:pt x="14705" y="5052"/>
                      <a:pt x="14507" y="5179"/>
                    </a:cubicBezTo>
                    <a:cubicBezTo>
                      <a:pt x="14200" y="5376"/>
                      <a:pt x="13884" y="5530"/>
                      <a:pt x="13554" y="5640"/>
                    </a:cubicBezTo>
                    <a:cubicBezTo>
                      <a:pt x="13055" y="5805"/>
                      <a:pt x="12536" y="5888"/>
                      <a:pt x="12010" y="5922"/>
                    </a:cubicBezTo>
                    <a:cubicBezTo>
                      <a:pt x="11776" y="5937"/>
                      <a:pt x="11540" y="5943"/>
                      <a:pt x="11304" y="5943"/>
                    </a:cubicBezTo>
                    <a:cubicBezTo>
                      <a:pt x="10710" y="5943"/>
                      <a:pt x="10110" y="5907"/>
                      <a:pt x="9520" y="5895"/>
                    </a:cubicBezTo>
                    <a:cubicBezTo>
                      <a:pt x="9390" y="5891"/>
                      <a:pt x="9260" y="5889"/>
                      <a:pt x="9130" y="5889"/>
                    </a:cubicBezTo>
                    <a:cubicBezTo>
                      <a:pt x="8920" y="5889"/>
                      <a:pt x="8711" y="5894"/>
                      <a:pt x="8505" y="5905"/>
                    </a:cubicBezTo>
                    <a:cubicBezTo>
                      <a:pt x="5647" y="6060"/>
                      <a:pt x="1" y="8908"/>
                      <a:pt x="1466" y="12711"/>
                    </a:cubicBezTo>
                    <a:lnTo>
                      <a:pt x="30869" y="12711"/>
                    </a:lnTo>
                    <a:cubicBezTo>
                      <a:pt x="30872" y="12735"/>
                      <a:pt x="30874" y="12747"/>
                      <a:pt x="30877" y="12747"/>
                    </a:cubicBezTo>
                    <a:cubicBezTo>
                      <a:pt x="30913" y="12747"/>
                      <a:pt x="30949" y="10457"/>
                      <a:pt x="30866" y="9764"/>
                    </a:cubicBezTo>
                    <a:cubicBezTo>
                      <a:pt x="30738" y="8698"/>
                      <a:pt x="30387" y="7670"/>
                      <a:pt x="29979" y="6638"/>
                    </a:cubicBezTo>
                    <a:cubicBezTo>
                      <a:pt x="29624" y="5730"/>
                      <a:pt x="29314" y="4973"/>
                      <a:pt x="29060" y="4234"/>
                    </a:cubicBezTo>
                    <a:cubicBezTo>
                      <a:pt x="28638" y="2978"/>
                      <a:pt x="28383" y="1775"/>
                      <a:pt x="28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g39a06bf1325_0_0"/>
              <p:cNvSpPr/>
              <p:nvPr/>
            </p:nvSpPr>
            <p:spPr>
              <a:xfrm>
                <a:off x="4199260" y="4348974"/>
                <a:ext cx="148798" cy="110761"/>
              </a:xfrm>
              <a:custGeom>
                <a:rect b="b" l="l" r="r" t="t"/>
                <a:pathLst>
                  <a:path extrusionOk="0" h="6383" w="8575">
                    <a:moveTo>
                      <a:pt x="1" y="0"/>
                    </a:moveTo>
                    <a:lnTo>
                      <a:pt x="7546" y="6383"/>
                    </a:lnTo>
                    <a:lnTo>
                      <a:pt x="8575" y="5168"/>
                    </a:lnTo>
                    <a:lnTo>
                      <a:pt x="2491" y="27"/>
                    </a:lnTo>
                    <a:cubicBezTo>
                      <a:pt x="2257" y="42"/>
                      <a:pt x="2021" y="48"/>
                      <a:pt x="1785" y="48"/>
                    </a:cubicBezTo>
                    <a:cubicBezTo>
                      <a:pt x="1191" y="48"/>
                      <a:pt x="591" y="12"/>
                      <a:pt x="1" y="0"/>
                    </a:cubicBezTo>
                    <a:close/>
                  </a:path>
                </a:pathLst>
              </a:custGeom>
              <a:solidFill>
                <a:srgbClr val="FFF9F3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g39a06bf1325_0_0"/>
              <p:cNvSpPr/>
              <p:nvPr/>
            </p:nvSpPr>
            <p:spPr>
              <a:xfrm>
                <a:off x="4269274" y="4329991"/>
                <a:ext cx="143158" cy="120548"/>
              </a:xfrm>
              <a:custGeom>
                <a:rect b="b" l="l" r="r" t="t"/>
                <a:pathLst>
                  <a:path extrusionOk="0" h="6947" w="8250">
                    <a:moveTo>
                      <a:pt x="1468" y="0"/>
                    </a:moveTo>
                    <a:cubicBezTo>
                      <a:pt x="1321" y="128"/>
                      <a:pt x="1151" y="251"/>
                      <a:pt x="953" y="378"/>
                    </a:cubicBezTo>
                    <a:cubicBezTo>
                      <a:pt x="646" y="575"/>
                      <a:pt x="330" y="729"/>
                      <a:pt x="0" y="839"/>
                    </a:cubicBezTo>
                    <a:lnTo>
                      <a:pt x="7222" y="6947"/>
                    </a:lnTo>
                    <a:lnTo>
                      <a:pt x="8250" y="5733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rgbClr val="FFF9F3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g39a06bf1325_0_0"/>
              <p:cNvSpPr/>
              <p:nvPr/>
            </p:nvSpPr>
            <p:spPr>
              <a:xfrm>
                <a:off x="4478537" y="4246685"/>
                <a:ext cx="59814" cy="73592"/>
              </a:xfrm>
              <a:custGeom>
                <a:rect b="b" l="l" r="r" t="t"/>
                <a:pathLst>
                  <a:path extrusionOk="0" h="4241" w="3447">
                    <a:moveTo>
                      <a:pt x="135" y="0"/>
                    </a:moveTo>
                    <a:cubicBezTo>
                      <a:pt x="48" y="289"/>
                      <a:pt x="0" y="602"/>
                      <a:pt x="0" y="925"/>
                    </a:cubicBezTo>
                    <a:cubicBezTo>
                      <a:pt x="0" y="2755"/>
                      <a:pt x="1486" y="4241"/>
                      <a:pt x="3316" y="4241"/>
                    </a:cubicBezTo>
                    <a:cubicBezTo>
                      <a:pt x="3357" y="4241"/>
                      <a:pt x="3405" y="4241"/>
                      <a:pt x="3446" y="4234"/>
                    </a:cubicBezTo>
                    <a:cubicBezTo>
                      <a:pt x="3024" y="2978"/>
                      <a:pt x="2769" y="1775"/>
                      <a:pt x="27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g39a06bf1325_0_0"/>
              <p:cNvSpPr/>
              <p:nvPr/>
            </p:nvSpPr>
            <p:spPr>
              <a:xfrm>
                <a:off x="4632118" y="4248941"/>
                <a:ext cx="536990" cy="221262"/>
              </a:xfrm>
              <a:custGeom>
                <a:rect b="b" l="l" r="r" t="t"/>
                <a:pathLst>
                  <a:path extrusionOk="0" h="12751" w="30946">
                    <a:moveTo>
                      <a:pt x="2567" y="1"/>
                    </a:moveTo>
                    <a:cubicBezTo>
                      <a:pt x="2567" y="1779"/>
                      <a:pt x="2312" y="2983"/>
                      <a:pt x="1886" y="4238"/>
                    </a:cubicBezTo>
                    <a:cubicBezTo>
                      <a:pt x="1631" y="4973"/>
                      <a:pt x="1325" y="5734"/>
                      <a:pt x="971" y="6638"/>
                    </a:cubicBezTo>
                    <a:cubicBezTo>
                      <a:pt x="562" y="7673"/>
                      <a:pt x="211" y="8702"/>
                      <a:pt x="84" y="9768"/>
                    </a:cubicBezTo>
                    <a:cubicBezTo>
                      <a:pt x="1" y="10462"/>
                      <a:pt x="37" y="12751"/>
                      <a:pt x="73" y="12751"/>
                    </a:cubicBezTo>
                    <a:cubicBezTo>
                      <a:pt x="76" y="12751"/>
                      <a:pt x="78" y="12739"/>
                      <a:pt x="81" y="12715"/>
                    </a:cubicBezTo>
                    <a:lnTo>
                      <a:pt x="29484" y="12715"/>
                    </a:lnTo>
                    <a:cubicBezTo>
                      <a:pt x="30946" y="8908"/>
                      <a:pt x="25299" y="6060"/>
                      <a:pt x="22441" y="5909"/>
                    </a:cubicBezTo>
                    <a:cubicBezTo>
                      <a:pt x="22213" y="5898"/>
                      <a:pt x="21984" y="5891"/>
                      <a:pt x="21753" y="5891"/>
                    </a:cubicBezTo>
                    <a:cubicBezTo>
                      <a:pt x="21646" y="5891"/>
                      <a:pt x="21538" y="5892"/>
                      <a:pt x="21430" y="5895"/>
                    </a:cubicBezTo>
                    <a:cubicBezTo>
                      <a:pt x="20839" y="5908"/>
                      <a:pt x="20241" y="5944"/>
                      <a:pt x="19649" y="5944"/>
                    </a:cubicBezTo>
                    <a:cubicBezTo>
                      <a:pt x="19410" y="5944"/>
                      <a:pt x="19173" y="5939"/>
                      <a:pt x="18937" y="5923"/>
                    </a:cubicBezTo>
                    <a:cubicBezTo>
                      <a:pt x="18414" y="5892"/>
                      <a:pt x="17894" y="5806"/>
                      <a:pt x="17396" y="5641"/>
                    </a:cubicBezTo>
                    <a:cubicBezTo>
                      <a:pt x="17066" y="5531"/>
                      <a:pt x="16750" y="5376"/>
                      <a:pt x="16440" y="5180"/>
                    </a:cubicBezTo>
                    <a:cubicBezTo>
                      <a:pt x="16244" y="5053"/>
                      <a:pt x="16075" y="4932"/>
                      <a:pt x="15928" y="4805"/>
                    </a:cubicBezTo>
                    <a:cubicBezTo>
                      <a:pt x="15226" y="4217"/>
                      <a:pt x="14931" y="3570"/>
                      <a:pt x="14528" y="2553"/>
                    </a:cubicBezTo>
                    <a:cubicBezTo>
                      <a:pt x="14136" y="1566"/>
                      <a:pt x="13933" y="21"/>
                      <a:pt x="139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g39a06bf1325_0_0"/>
              <p:cNvSpPr/>
              <p:nvPr/>
            </p:nvSpPr>
            <p:spPr>
              <a:xfrm>
                <a:off x="4855192" y="4351230"/>
                <a:ext cx="148798" cy="110848"/>
              </a:xfrm>
              <a:custGeom>
                <a:rect b="b" l="l" r="r" t="t"/>
                <a:pathLst>
                  <a:path extrusionOk="0" h="6388" w="8575">
                    <a:moveTo>
                      <a:pt x="8574" y="0"/>
                    </a:moveTo>
                    <a:cubicBezTo>
                      <a:pt x="7983" y="13"/>
                      <a:pt x="7385" y="49"/>
                      <a:pt x="6793" y="49"/>
                    </a:cubicBezTo>
                    <a:cubicBezTo>
                      <a:pt x="6554" y="49"/>
                      <a:pt x="6317" y="44"/>
                      <a:pt x="6081" y="28"/>
                    </a:cubicBezTo>
                    <a:lnTo>
                      <a:pt x="0" y="5173"/>
                    </a:lnTo>
                    <a:lnTo>
                      <a:pt x="1029" y="6387"/>
                    </a:lnTo>
                    <a:lnTo>
                      <a:pt x="8574" y="0"/>
                    </a:lnTo>
                    <a:close/>
                  </a:path>
                </a:pathLst>
              </a:custGeom>
              <a:solidFill>
                <a:srgbClr val="FFF9F3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g39a06bf1325_0_0"/>
              <p:cNvSpPr/>
              <p:nvPr/>
            </p:nvSpPr>
            <p:spPr>
              <a:xfrm>
                <a:off x="4790800" y="4332316"/>
                <a:ext cx="143175" cy="120496"/>
              </a:xfrm>
              <a:custGeom>
                <a:rect b="b" l="l" r="r" t="t"/>
                <a:pathLst>
                  <a:path extrusionOk="0" h="6944" w="8251">
                    <a:moveTo>
                      <a:pt x="6783" y="0"/>
                    </a:moveTo>
                    <a:lnTo>
                      <a:pt x="1" y="5730"/>
                    </a:lnTo>
                    <a:lnTo>
                      <a:pt x="1029" y="6944"/>
                    </a:lnTo>
                    <a:lnTo>
                      <a:pt x="8251" y="836"/>
                    </a:lnTo>
                    <a:cubicBezTo>
                      <a:pt x="7921" y="726"/>
                      <a:pt x="7605" y="571"/>
                      <a:pt x="7295" y="375"/>
                    </a:cubicBezTo>
                    <a:cubicBezTo>
                      <a:pt x="7099" y="248"/>
                      <a:pt x="6930" y="127"/>
                      <a:pt x="6783" y="0"/>
                    </a:cubicBezTo>
                    <a:close/>
                  </a:path>
                </a:pathLst>
              </a:custGeom>
              <a:solidFill>
                <a:srgbClr val="FFF9F3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g39a06bf1325_0_0"/>
              <p:cNvSpPr/>
              <p:nvPr/>
            </p:nvSpPr>
            <p:spPr>
              <a:xfrm>
                <a:off x="4664826" y="4248941"/>
                <a:ext cx="59814" cy="73609"/>
              </a:xfrm>
              <a:custGeom>
                <a:rect b="b" l="l" r="r" t="t"/>
                <a:pathLst>
                  <a:path extrusionOk="0" h="4242" w="3447">
                    <a:moveTo>
                      <a:pt x="682" y="1"/>
                    </a:moveTo>
                    <a:cubicBezTo>
                      <a:pt x="682" y="1779"/>
                      <a:pt x="427" y="2983"/>
                      <a:pt x="1" y="4238"/>
                    </a:cubicBezTo>
                    <a:cubicBezTo>
                      <a:pt x="46" y="4241"/>
                      <a:pt x="91" y="4241"/>
                      <a:pt x="135" y="4241"/>
                    </a:cubicBezTo>
                    <a:cubicBezTo>
                      <a:pt x="1965" y="4241"/>
                      <a:pt x="3447" y="2759"/>
                      <a:pt x="3447" y="929"/>
                    </a:cubicBezTo>
                    <a:cubicBezTo>
                      <a:pt x="3447" y="606"/>
                      <a:pt x="3399" y="294"/>
                      <a:pt x="33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g39a06bf1325_0_0"/>
              <p:cNvSpPr/>
              <p:nvPr/>
            </p:nvSpPr>
            <p:spPr>
              <a:xfrm flipH="1">
                <a:off x="4630099" y="4421419"/>
                <a:ext cx="524886" cy="51051"/>
              </a:xfrm>
              <a:custGeom>
                <a:rect b="b" l="l" r="r" t="t"/>
                <a:pathLst>
                  <a:path extrusionOk="0" h="2942" w="29891">
                    <a:moveTo>
                      <a:pt x="616" y="0"/>
                    </a:moveTo>
                    <a:cubicBezTo>
                      <a:pt x="142" y="871"/>
                      <a:pt x="1" y="1851"/>
                      <a:pt x="407" y="2906"/>
                    </a:cubicBezTo>
                    <a:lnTo>
                      <a:pt x="29810" y="2906"/>
                    </a:lnTo>
                    <a:cubicBezTo>
                      <a:pt x="29813" y="2930"/>
                      <a:pt x="29816" y="2941"/>
                      <a:pt x="29818" y="2941"/>
                    </a:cubicBezTo>
                    <a:cubicBezTo>
                      <a:pt x="29854" y="2941"/>
                      <a:pt x="29891" y="739"/>
                      <a:pt x="29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g39a06bf1325_0_0"/>
              <p:cNvSpPr/>
              <p:nvPr/>
            </p:nvSpPr>
            <p:spPr>
              <a:xfrm>
                <a:off x="4050188" y="4419144"/>
                <a:ext cx="524886" cy="51051"/>
              </a:xfrm>
              <a:custGeom>
                <a:rect b="b" l="l" r="r" t="t"/>
                <a:pathLst>
                  <a:path extrusionOk="0" h="2942" w="29891">
                    <a:moveTo>
                      <a:pt x="616" y="0"/>
                    </a:moveTo>
                    <a:cubicBezTo>
                      <a:pt x="142" y="871"/>
                      <a:pt x="1" y="1851"/>
                      <a:pt x="407" y="2906"/>
                    </a:cubicBezTo>
                    <a:lnTo>
                      <a:pt x="29810" y="2906"/>
                    </a:lnTo>
                    <a:cubicBezTo>
                      <a:pt x="29813" y="2930"/>
                      <a:pt x="29816" y="2941"/>
                      <a:pt x="29818" y="2941"/>
                    </a:cubicBezTo>
                    <a:cubicBezTo>
                      <a:pt x="29854" y="2941"/>
                      <a:pt x="29891" y="739"/>
                      <a:pt x="29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24925" lIns="124925" spcFirstLastPara="1" rIns="124925" wrap="square" tIns="124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13"/>
                  <a:buFont typeface="Arial"/>
                  <a:buNone/>
                </a:pPr>
                <a:r>
                  <a:t/>
                </a:r>
                <a:endParaRPr b="0" i="0" sz="19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6" name="Google Shape;616;g39a06bf1325_0_0"/>
          <p:cNvGrpSpPr/>
          <p:nvPr/>
        </p:nvGrpSpPr>
        <p:grpSpPr>
          <a:xfrm>
            <a:off x="6735275" y="2242042"/>
            <a:ext cx="1044948" cy="1775529"/>
            <a:chOff x="6745452" y="2418904"/>
            <a:chExt cx="1380198" cy="2345171"/>
          </a:xfrm>
        </p:grpSpPr>
        <p:sp>
          <p:nvSpPr>
            <p:cNvPr id="617" name="Google Shape;617;g39a06bf1325_0_0"/>
            <p:cNvSpPr/>
            <p:nvPr/>
          </p:nvSpPr>
          <p:spPr>
            <a:xfrm>
              <a:off x="7173381" y="3063325"/>
              <a:ext cx="197609" cy="239125"/>
            </a:xfrm>
            <a:custGeom>
              <a:rect b="b" l="l" r="r" t="t"/>
              <a:pathLst>
                <a:path extrusionOk="0" h="2206" w="1823">
                  <a:moveTo>
                    <a:pt x="914" y="0"/>
                  </a:moveTo>
                  <a:cubicBezTo>
                    <a:pt x="411" y="0"/>
                    <a:pt x="1" y="411"/>
                    <a:pt x="1" y="913"/>
                  </a:cubicBezTo>
                  <a:lnTo>
                    <a:pt x="1" y="1297"/>
                  </a:lnTo>
                  <a:cubicBezTo>
                    <a:pt x="1" y="1795"/>
                    <a:pt x="411" y="2206"/>
                    <a:pt x="914" y="2206"/>
                  </a:cubicBezTo>
                  <a:cubicBezTo>
                    <a:pt x="1412" y="2206"/>
                    <a:pt x="1822" y="1795"/>
                    <a:pt x="1822" y="1297"/>
                  </a:cubicBezTo>
                  <a:lnTo>
                    <a:pt x="1822" y="913"/>
                  </a:lnTo>
                  <a:cubicBezTo>
                    <a:pt x="1822" y="411"/>
                    <a:pt x="1412" y="0"/>
                    <a:pt x="914" y="0"/>
                  </a:cubicBezTo>
                  <a:close/>
                </a:path>
              </a:pathLst>
            </a:custGeom>
            <a:solidFill>
              <a:srgbClr val="9D6038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g39a06bf1325_0_0"/>
            <p:cNvSpPr/>
            <p:nvPr/>
          </p:nvSpPr>
          <p:spPr>
            <a:xfrm>
              <a:off x="7831026" y="3055628"/>
              <a:ext cx="197934" cy="239125"/>
            </a:xfrm>
            <a:custGeom>
              <a:rect b="b" l="l" r="r" t="t"/>
              <a:pathLst>
                <a:path extrusionOk="0" h="2206" w="1826">
                  <a:moveTo>
                    <a:pt x="913" y="1"/>
                  </a:moveTo>
                  <a:cubicBezTo>
                    <a:pt x="411" y="1"/>
                    <a:pt x="0" y="411"/>
                    <a:pt x="0" y="913"/>
                  </a:cubicBezTo>
                  <a:lnTo>
                    <a:pt x="0" y="1290"/>
                  </a:lnTo>
                  <a:cubicBezTo>
                    <a:pt x="0" y="1795"/>
                    <a:pt x="411" y="2206"/>
                    <a:pt x="913" y="2206"/>
                  </a:cubicBezTo>
                  <a:cubicBezTo>
                    <a:pt x="1415" y="2206"/>
                    <a:pt x="1825" y="1795"/>
                    <a:pt x="1825" y="1290"/>
                  </a:cubicBezTo>
                  <a:lnTo>
                    <a:pt x="1825" y="913"/>
                  </a:lnTo>
                  <a:cubicBezTo>
                    <a:pt x="1825" y="411"/>
                    <a:pt x="1415" y="1"/>
                    <a:pt x="913" y="1"/>
                  </a:cubicBezTo>
                  <a:close/>
                </a:path>
              </a:pathLst>
            </a:custGeom>
            <a:solidFill>
              <a:srgbClr val="9D6038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g39a06bf1325_0_0"/>
            <p:cNvSpPr/>
            <p:nvPr/>
          </p:nvSpPr>
          <p:spPr>
            <a:xfrm>
              <a:off x="7343998" y="2608707"/>
              <a:ext cx="577975" cy="868047"/>
            </a:xfrm>
            <a:custGeom>
              <a:rect b="b" l="l" r="r" t="t"/>
              <a:pathLst>
                <a:path extrusionOk="0" h="8008" w="5332">
                  <a:moveTo>
                    <a:pt x="2454" y="1"/>
                  </a:moveTo>
                  <a:cubicBezTo>
                    <a:pt x="1612" y="1"/>
                    <a:pt x="870" y="374"/>
                    <a:pt x="428" y="940"/>
                  </a:cubicBezTo>
                  <a:cubicBezTo>
                    <a:pt x="157" y="1287"/>
                    <a:pt x="1" y="1701"/>
                    <a:pt x="1" y="2145"/>
                  </a:cubicBezTo>
                  <a:lnTo>
                    <a:pt x="1" y="5864"/>
                  </a:lnTo>
                  <a:cubicBezTo>
                    <a:pt x="1" y="7044"/>
                    <a:pt x="1103" y="8008"/>
                    <a:pt x="2454" y="8008"/>
                  </a:cubicBezTo>
                  <a:lnTo>
                    <a:pt x="2878" y="8008"/>
                  </a:lnTo>
                  <a:cubicBezTo>
                    <a:pt x="4225" y="8008"/>
                    <a:pt x="5331" y="7044"/>
                    <a:pt x="5331" y="5864"/>
                  </a:cubicBezTo>
                  <a:lnTo>
                    <a:pt x="5331" y="2145"/>
                  </a:lnTo>
                  <a:cubicBezTo>
                    <a:pt x="5331" y="964"/>
                    <a:pt x="4225" y="1"/>
                    <a:pt x="2878" y="1"/>
                  </a:cubicBez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g39a06bf1325_0_0"/>
            <p:cNvSpPr/>
            <p:nvPr/>
          </p:nvSpPr>
          <p:spPr>
            <a:xfrm>
              <a:off x="7373482" y="2418904"/>
              <a:ext cx="634125" cy="410285"/>
            </a:xfrm>
            <a:custGeom>
              <a:rect b="b" l="l" r="r" t="t"/>
              <a:pathLst>
                <a:path extrusionOk="0" h="3785" w="5850">
                  <a:moveTo>
                    <a:pt x="3278" y="1"/>
                  </a:moveTo>
                  <a:cubicBezTo>
                    <a:pt x="3326" y="981"/>
                    <a:pt x="3750" y="1358"/>
                    <a:pt x="2361" y="1525"/>
                  </a:cubicBezTo>
                  <a:cubicBezTo>
                    <a:pt x="1415" y="1640"/>
                    <a:pt x="360" y="1847"/>
                    <a:pt x="37" y="2729"/>
                  </a:cubicBezTo>
                  <a:cubicBezTo>
                    <a:pt x="17" y="2783"/>
                    <a:pt x="0" y="2845"/>
                    <a:pt x="34" y="2892"/>
                  </a:cubicBezTo>
                  <a:cubicBezTo>
                    <a:pt x="58" y="2932"/>
                    <a:pt x="106" y="2956"/>
                    <a:pt x="150" y="2976"/>
                  </a:cubicBezTo>
                  <a:cubicBezTo>
                    <a:pt x="1046" y="3380"/>
                    <a:pt x="1921" y="3631"/>
                    <a:pt x="2911" y="3750"/>
                  </a:cubicBezTo>
                  <a:cubicBezTo>
                    <a:pt x="3084" y="3771"/>
                    <a:pt x="3288" y="3784"/>
                    <a:pt x="3507" y="3784"/>
                  </a:cubicBezTo>
                  <a:cubicBezTo>
                    <a:pt x="4482" y="3784"/>
                    <a:pt x="5742" y="3528"/>
                    <a:pt x="5806" y="2610"/>
                  </a:cubicBezTo>
                  <a:cubicBezTo>
                    <a:pt x="5850" y="1986"/>
                    <a:pt x="5168" y="1490"/>
                    <a:pt x="4682" y="1124"/>
                  </a:cubicBezTo>
                  <a:cubicBezTo>
                    <a:pt x="4414" y="920"/>
                    <a:pt x="3295" y="337"/>
                    <a:pt x="3278" y="1"/>
                  </a:cubicBezTo>
                  <a:close/>
                </a:path>
              </a:pathLst>
            </a:custGeom>
            <a:solidFill>
              <a:srgbClr val="332533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g39a06bf1325_0_0"/>
            <p:cNvSpPr/>
            <p:nvPr/>
          </p:nvSpPr>
          <p:spPr>
            <a:xfrm>
              <a:off x="7343998" y="2710601"/>
              <a:ext cx="114901" cy="301345"/>
            </a:xfrm>
            <a:custGeom>
              <a:rect b="b" l="l" r="r" t="t"/>
              <a:pathLst>
                <a:path extrusionOk="0" h="2780" w="1060">
                  <a:moveTo>
                    <a:pt x="428" y="0"/>
                  </a:moveTo>
                  <a:cubicBezTo>
                    <a:pt x="157" y="347"/>
                    <a:pt x="1" y="761"/>
                    <a:pt x="1" y="1205"/>
                  </a:cubicBezTo>
                  <a:lnTo>
                    <a:pt x="1" y="2772"/>
                  </a:lnTo>
                  <a:cubicBezTo>
                    <a:pt x="28" y="2776"/>
                    <a:pt x="59" y="2780"/>
                    <a:pt x="89" y="2780"/>
                  </a:cubicBezTo>
                  <a:cubicBezTo>
                    <a:pt x="625" y="2780"/>
                    <a:pt x="1059" y="2138"/>
                    <a:pt x="1059" y="1344"/>
                  </a:cubicBezTo>
                  <a:cubicBezTo>
                    <a:pt x="1059" y="730"/>
                    <a:pt x="795" y="204"/>
                    <a:pt x="428" y="0"/>
                  </a:cubicBezTo>
                  <a:close/>
                </a:path>
              </a:pathLst>
            </a:custGeom>
            <a:solidFill>
              <a:srgbClr val="332533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g39a06bf1325_0_0"/>
            <p:cNvSpPr/>
            <p:nvPr/>
          </p:nvSpPr>
          <p:spPr>
            <a:xfrm>
              <a:off x="7228771" y="3158447"/>
              <a:ext cx="129318" cy="128451"/>
            </a:xfrm>
            <a:custGeom>
              <a:rect b="b" l="l" r="r" t="t"/>
              <a:pathLst>
                <a:path extrusionOk="0" h="1185" w="1193">
                  <a:moveTo>
                    <a:pt x="598" y="0"/>
                  </a:moveTo>
                  <a:cubicBezTo>
                    <a:pt x="269" y="0"/>
                    <a:pt x="1" y="265"/>
                    <a:pt x="1" y="594"/>
                  </a:cubicBezTo>
                  <a:cubicBezTo>
                    <a:pt x="1" y="920"/>
                    <a:pt x="269" y="1184"/>
                    <a:pt x="598" y="1184"/>
                  </a:cubicBezTo>
                  <a:cubicBezTo>
                    <a:pt x="923" y="1184"/>
                    <a:pt x="1192" y="920"/>
                    <a:pt x="1192" y="594"/>
                  </a:cubicBezTo>
                  <a:cubicBezTo>
                    <a:pt x="1192" y="265"/>
                    <a:pt x="923" y="0"/>
                    <a:pt x="598" y="0"/>
                  </a:cubicBezTo>
                  <a:close/>
                </a:path>
              </a:pathLst>
            </a:custGeom>
            <a:solidFill>
              <a:srgbClr val="9D6038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39a06bf1325_0_0"/>
            <p:cNvSpPr/>
            <p:nvPr/>
          </p:nvSpPr>
          <p:spPr>
            <a:xfrm>
              <a:off x="7745609" y="3166589"/>
              <a:ext cx="129318" cy="128776"/>
            </a:xfrm>
            <a:custGeom>
              <a:rect b="b" l="l" r="r" t="t"/>
              <a:pathLst>
                <a:path extrusionOk="0" h="1188" w="1193">
                  <a:moveTo>
                    <a:pt x="595" y="0"/>
                  </a:moveTo>
                  <a:cubicBezTo>
                    <a:pt x="269" y="0"/>
                    <a:pt x="1" y="265"/>
                    <a:pt x="1" y="594"/>
                  </a:cubicBezTo>
                  <a:cubicBezTo>
                    <a:pt x="1" y="919"/>
                    <a:pt x="269" y="1187"/>
                    <a:pt x="595" y="1187"/>
                  </a:cubicBezTo>
                  <a:cubicBezTo>
                    <a:pt x="924" y="1187"/>
                    <a:pt x="1192" y="919"/>
                    <a:pt x="1192" y="594"/>
                  </a:cubicBezTo>
                  <a:cubicBezTo>
                    <a:pt x="1192" y="265"/>
                    <a:pt x="924" y="0"/>
                    <a:pt x="595" y="0"/>
                  </a:cubicBezTo>
                  <a:close/>
                </a:path>
              </a:pathLst>
            </a:custGeom>
            <a:solidFill>
              <a:srgbClr val="9D6038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g39a06bf1325_0_0"/>
            <p:cNvSpPr/>
            <p:nvPr/>
          </p:nvSpPr>
          <p:spPr>
            <a:xfrm>
              <a:off x="7448493" y="3441847"/>
              <a:ext cx="320098" cy="239125"/>
            </a:xfrm>
            <a:custGeom>
              <a:rect b="b" l="l" r="r" t="t"/>
              <a:pathLst>
                <a:path extrusionOk="0" h="2206" w="2953">
                  <a:moveTo>
                    <a:pt x="1442" y="0"/>
                  </a:moveTo>
                  <a:cubicBezTo>
                    <a:pt x="1433" y="533"/>
                    <a:pt x="1276" y="1031"/>
                    <a:pt x="924" y="1438"/>
                  </a:cubicBezTo>
                  <a:cubicBezTo>
                    <a:pt x="863" y="1591"/>
                    <a:pt x="157" y="1778"/>
                    <a:pt x="0" y="1988"/>
                  </a:cubicBezTo>
                  <a:cubicBezTo>
                    <a:pt x="4" y="2005"/>
                    <a:pt x="529" y="2174"/>
                    <a:pt x="534" y="2191"/>
                  </a:cubicBezTo>
                  <a:cubicBezTo>
                    <a:pt x="883" y="1889"/>
                    <a:pt x="1297" y="1710"/>
                    <a:pt x="1738" y="1710"/>
                  </a:cubicBezTo>
                  <a:cubicBezTo>
                    <a:pt x="2183" y="1710"/>
                    <a:pt x="2603" y="1893"/>
                    <a:pt x="2952" y="2205"/>
                  </a:cubicBezTo>
                  <a:cubicBezTo>
                    <a:pt x="2932" y="2174"/>
                    <a:pt x="2911" y="2141"/>
                    <a:pt x="2891" y="2110"/>
                  </a:cubicBezTo>
                  <a:cubicBezTo>
                    <a:pt x="2305" y="1568"/>
                    <a:pt x="2003" y="766"/>
                    <a:pt x="2090" y="0"/>
                  </a:cubicBez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g39a06bf1325_0_0"/>
            <p:cNvSpPr/>
            <p:nvPr/>
          </p:nvSpPr>
          <p:spPr>
            <a:xfrm>
              <a:off x="6841491" y="3429759"/>
              <a:ext cx="331805" cy="332889"/>
            </a:xfrm>
            <a:custGeom>
              <a:rect b="b" l="l" r="r" t="t"/>
              <a:pathLst>
                <a:path extrusionOk="0" h="3071" w="3061">
                  <a:moveTo>
                    <a:pt x="618" y="0"/>
                  </a:moveTo>
                  <a:cubicBezTo>
                    <a:pt x="340" y="306"/>
                    <a:pt x="289" y="428"/>
                    <a:pt x="0" y="727"/>
                  </a:cubicBezTo>
                  <a:cubicBezTo>
                    <a:pt x="4" y="731"/>
                    <a:pt x="8" y="733"/>
                    <a:pt x="11" y="733"/>
                  </a:cubicBezTo>
                  <a:cubicBezTo>
                    <a:pt x="21" y="733"/>
                    <a:pt x="32" y="721"/>
                    <a:pt x="44" y="721"/>
                  </a:cubicBezTo>
                  <a:cubicBezTo>
                    <a:pt x="48" y="721"/>
                    <a:pt x="53" y="722"/>
                    <a:pt x="58" y="727"/>
                  </a:cubicBezTo>
                  <a:lnTo>
                    <a:pt x="1951" y="2908"/>
                  </a:lnTo>
                  <a:cubicBezTo>
                    <a:pt x="2070" y="3017"/>
                    <a:pt x="2219" y="3071"/>
                    <a:pt x="2368" y="3071"/>
                  </a:cubicBezTo>
                  <a:cubicBezTo>
                    <a:pt x="2539" y="3071"/>
                    <a:pt x="2709" y="3000"/>
                    <a:pt x="2830" y="2864"/>
                  </a:cubicBezTo>
                  <a:cubicBezTo>
                    <a:pt x="3060" y="2606"/>
                    <a:pt x="3040" y="2206"/>
                    <a:pt x="2786" y="1975"/>
                  </a:cubicBezTo>
                  <a:lnTo>
                    <a:pt x="658" y="35"/>
                  </a:lnTo>
                  <a:cubicBezTo>
                    <a:pt x="645" y="21"/>
                    <a:pt x="631" y="11"/>
                    <a:pt x="618" y="0"/>
                  </a:cubicBez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g39a06bf1325_0_0"/>
            <p:cNvSpPr/>
            <p:nvPr/>
          </p:nvSpPr>
          <p:spPr>
            <a:xfrm>
              <a:off x="7924031" y="3997274"/>
              <a:ext cx="149047" cy="407141"/>
            </a:xfrm>
            <a:custGeom>
              <a:rect b="b" l="l" r="r" t="t"/>
              <a:pathLst>
                <a:path extrusionOk="0" h="3756" w="1375">
                  <a:moveTo>
                    <a:pt x="609" y="0"/>
                  </a:moveTo>
                  <a:cubicBezTo>
                    <a:pt x="574" y="0"/>
                    <a:pt x="538" y="3"/>
                    <a:pt x="503" y="10"/>
                  </a:cubicBezTo>
                  <a:cubicBezTo>
                    <a:pt x="201" y="60"/>
                    <a:pt x="1" y="332"/>
                    <a:pt x="58" y="610"/>
                  </a:cubicBezTo>
                  <a:lnTo>
                    <a:pt x="690" y="3698"/>
                  </a:lnTo>
                  <a:cubicBezTo>
                    <a:pt x="693" y="3718"/>
                    <a:pt x="699" y="3738"/>
                    <a:pt x="707" y="3755"/>
                  </a:cubicBezTo>
                  <a:cubicBezTo>
                    <a:pt x="968" y="3729"/>
                    <a:pt x="1085" y="3691"/>
                    <a:pt x="1336" y="3691"/>
                  </a:cubicBezTo>
                  <a:cubicBezTo>
                    <a:pt x="1349" y="3691"/>
                    <a:pt x="1361" y="3691"/>
                    <a:pt x="1374" y="3691"/>
                  </a:cubicBezTo>
                  <a:cubicBezTo>
                    <a:pt x="1280" y="3070"/>
                    <a:pt x="1253" y="789"/>
                    <a:pt x="1232" y="789"/>
                  </a:cubicBezTo>
                  <a:cubicBezTo>
                    <a:pt x="1232" y="789"/>
                    <a:pt x="1232" y="789"/>
                    <a:pt x="1232" y="790"/>
                  </a:cubicBezTo>
                  <a:lnTo>
                    <a:pt x="1154" y="420"/>
                  </a:lnTo>
                  <a:cubicBezTo>
                    <a:pt x="1106" y="174"/>
                    <a:pt x="870" y="0"/>
                    <a:pt x="609" y="0"/>
                  </a:cubicBez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g39a06bf1325_0_0"/>
            <p:cNvSpPr/>
            <p:nvPr/>
          </p:nvSpPr>
          <p:spPr>
            <a:xfrm>
              <a:off x="7065634" y="3622003"/>
              <a:ext cx="552177" cy="137665"/>
            </a:xfrm>
            <a:custGeom>
              <a:rect b="b" l="l" r="r" t="t"/>
              <a:pathLst>
                <a:path extrusionOk="0" h="1270" w="5094">
                  <a:moveTo>
                    <a:pt x="51" y="0"/>
                  </a:moveTo>
                  <a:cubicBezTo>
                    <a:pt x="24" y="0"/>
                    <a:pt x="1" y="20"/>
                    <a:pt x="1" y="48"/>
                  </a:cubicBezTo>
                  <a:lnTo>
                    <a:pt x="1" y="1218"/>
                  </a:lnTo>
                  <a:cubicBezTo>
                    <a:pt x="1" y="1245"/>
                    <a:pt x="24" y="1270"/>
                    <a:pt x="51" y="1270"/>
                  </a:cubicBezTo>
                  <a:lnTo>
                    <a:pt x="5046" y="1270"/>
                  </a:lnTo>
                  <a:cubicBezTo>
                    <a:pt x="5073" y="1270"/>
                    <a:pt x="5093" y="1245"/>
                    <a:pt x="5093" y="1218"/>
                  </a:cubicBezTo>
                  <a:lnTo>
                    <a:pt x="5093" y="48"/>
                  </a:lnTo>
                  <a:cubicBezTo>
                    <a:pt x="5093" y="20"/>
                    <a:pt x="5073" y="0"/>
                    <a:pt x="5046" y="0"/>
                  </a:cubicBez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g39a06bf1325_0_0"/>
            <p:cNvSpPr/>
            <p:nvPr/>
          </p:nvSpPr>
          <p:spPr>
            <a:xfrm>
              <a:off x="7769565" y="3636420"/>
              <a:ext cx="281075" cy="468602"/>
            </a:xfrm>
            <a:custGeom>
              <a:rect b="b" l="l" r="r" t="t"/>
              <a:pathLst>
                <a:path extrusionOk="0" h="4323" w="2593">
                  <a:moveTo>
                    <a:pt x="198" y="0"/>
                  </a:moveTo>
                  <a:cubicBezTo>
                    <a:pt x="100" y="0"/>
                    <a:pt x="30" y="70"/>
                    <a:pt x="14" y="247"/>
                  </a:cubicBezTo>
                  <a:cubicBezTo>
                    <a:pt x="1" y="407"/>
                    <a:pt x="62" y="563"/>
                    <a:pt x="123" y="709"/>
                  </a:cubicBezTo>
                  <a:cubicBezTo>
                    <a:pt x="536" y="1734"/>
                    <a:pt x="951" y="2758"/>
                    <a:pt x="1365" y="3783"/>
                  </a:cubicBezTo>
                  <a:cubicBezTo>
                    <a:pt x="1432" y="3946"/>
                    <a:pt x="1504" y="4115"/>
                    <a:pt x="1650" y="4227"/>
                  </a:cubicBezTo>
                  <a:cubicBezTo>
                    <a:pt x="1736" y="4293"/>
                    <a:pt x="1844" y="4322"/>
                    <a:pt x="1954" y="4322"/>
                  </a:cubicBezTo>
                  <a:cubicBezTo>
                    <a:pt x="2037" y="4322"/>
                    <a:pt x="2122" y="4305"/>
                    <a:pt x="2199" y="4275"/>
                  </a:cubicBezTo>
                  <a:cubicBezTo>
                    <a:pt x="2362" y="4211"/>
                    <a:pt x="2494" y="4084"/>
                    <a:pt x="2522" y="3922"/>
                  </a:cubicBezTo>
                  <a:cubicBezTo>
                    <a:pt x="2593" y="3498"/>
                    <a:pt x="2216" y="2822"/>
                    <a:pt x="2060" y="2432"/>
                  </a:cubicBezTo>
                  <a:cubicBezTo>
                    <a:pt x="1850" y="1896"/>
                    <a:pt x="1595" y="1370"/>
                    <a:pt x="1260" y="892"/>
                  </a:cubicBezTo>
                  <a:cubicBezTo>
                    <a:pt x="1145" y="734"/>
                    <a:pt x="517" y="0"/>
                    <a:pt x="198" y="0"/>
                  </a:cubicBez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g39a06bf1325_0_0"/>
            <p:cNvSpPr/>
            <p:nvPr/>
          </p:nvSpPr>
          <p:spPr>
            <a:xfrm>
              <a:off x="7769565" y="3636420"/>
              <a:ext cx="240642" cy="303079"/>
            </a:xfrm>
            <a:custGeom>
              <a:rect b="b" l="l" r="r" t="t"/>
              <a:pathLst>
                <a:path extrusionOk="0" h="2796" w="2220">
                  <a:moveTo>
                    <a:pt x="198" y="0"/>
                  </a:moveTo>
                  <a:cubicBezTo>
                    <a:pt x="100" y="0"/>
                    <a:pt x="30" y="70"/>
                    <a:pt x="14" y="247"/>
                  </a:cubicBezTo>
                  <a:cubicBezTo>
                    <a:pt x="1" y="407"/>
                    <a:pt x="62" y="563"/>
                    <a:pt x="123" y="709"/>
                  </a:cubicBezTo>
                  <a:cubicBezTo>
                    <a:pt x="405" y="1405"/>
                    <a:pt x="686" y="2100"/>
                    <a:pt x="967" y="2795"/>
                  </a:cubicBezTo>
                  <a:lnTo>
                    <a:pt x="2220" y="2795"/>
                  </a:lnTo>
                  <a:cubicBezTo>
                    <a:pt x="2159" y="2659"/>
                    <a:pt x="2101" y="2534"/>
                    <a:pt x="2060" y="2432"/>
                  </a:cubicBezTo>
                  <a:cubicBezTo>
                    <a:pt x="1850" y="1896"/>
                    <a:pt x="1595" y="1370"/>
                    <a:pt x="1260" y="892"/>
                  </a:cubicBezTo>
                  <a:cubicBezTo>
                    <a:pt x="1145" y="734"/>
                    <a:pt x="517" y="0"/>
                    <a:pt x="198" y="0"/>
                  </a:cubicBez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g39a06bf1325_0_0"/>
            <p:cNvSpPr/>
            <p:nvPr/>
          </p:nvSpPr>
          <p:spPr>
            <a:xfrm>
              <a:off x="6745452" y="3359301"/>
              <a:ext cx="218204" cy="214952"/>
            </a:xfrm>
            <a:custGeom>
              <a:rect b="b" l="l" r="r" t="t"/>
              <a:pathLst>
                <a:path extrusionOk="0" h="1983" w="2013">
                  <a:moveTo>
                    <a:pt x="991" y="1"/>
                  </a:moveTo>
                  <a:cubicBezTo>
                    <a:pt x="950" y="1"/>
                    <a:pt x="908" y="4"/>
                    <a:pt x="866" y="9"/>
                  </a:cubicBezTo>
                  <a:cubicBezTo>
                    <a:pt x="354" y="84"/>
                    <a:pt x="0" y="583"/>
                    <a:pt x="75" y="1126"/>
                  </a:cubicBezTo>
                  <a:cubicBezTo>
                    <a:pt x="147" y="1620"/>
                    <a:pt x="554" y="1983"/>
                    <a:pt x="1019" y="1983"/>
                  </a:cubicBezTo>
                  <a:cubicBezTo>
                    <a:pt x="1061" y="1983"/>
                    <a:pt x="1104" y="1980"/>
                    <a:pt x="1148" y="1974"/>
                  </a:cubicBezTo>
                  <a:cubicBezTo>
                    <a:pt x="1660" y="1899"/>
                    <a:pt x="2012" y="1400"/>
                    <a:pt x="1938" y="861"/>
                  </a:cubicBezTo>
                  <a:cubicBezTo>
                    <a:pt x="1867" y="362"/>
                    <a:pt x="1457" y="1"/>
                    <a:pt x="991" y="1"/>
                  </a:cubicBez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g39a06bf1325_0_0"/>
            <p:cNvSpPr/>
            <p:nvPr/>
          </p:nvSpPr>
          <p:spPr>
            <a:xfrm>
              <a:off x="7907121" y="4236506"/>
              <a:ext cx="218529" cy="178205"/>
            </a:xfrm>
            <a:custGeom>
              <a:rect b="b" l="l" r="r" t="t"/>
              <a:pathLst>
                <a:path extrusionOk="0" h="1644" w="2016">
                  <a:moveTo>
                    <a:pt x="996" y="0"/>
                  </a:moveTo>
                  <a:cubicBezTo>
                    <a:pt x="954" y="0"/>
                    <a:pt x="912" y="3"/>
                    <a:pt x="869" y="8"/>
                  </a:cubicBezTo>
                  <a:cubicBezTo>
                    <a:pt x="354" y="69"/>
                    <a:pt x="0" y="482"/>
                    <a:pt x="78" y="934"/>
                  </a:cubicBezTo>
                  <a:cubicBezTo>
                    <a:pt x="147" y="1345"/>
                    <a:pt x="554" y="1644"/>
                    <a:pt x="1019" y="1644"/>
                  </a:cubicBezTo>
                  <a:cubicBezTo>
                    <a:pt x="1062" y="1644"/>
                    <a:pt x="1105" y="1641"/>
                    <a:pt x="1148" y="1636"/>
                  </a:cubicBezTo>
                  <a:cubicBezTo>
                    <a:pt x="1660" y="1578"/>
                    <a:pt x="2016" y="1165"/>
                    <a:pt x="1938" y="714"/>
                  </a:cubicBezTo>
                  <a:cubicBezTo>
                    <a:pt x="1867" y="300"/>
                    <a:pt x="1458" y="0"/>
                    <a:pt x="996" y="0"/>
                  </a:cubicBez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39a06bf1325_0_0"/>
            <p:cNvSpPr/>
            <p:nvPr/>
          </p:nvSpPr>
          <p:spPr>
            <a:xfrm>
              <a:off x="7283729" y="3622003"/>
              <a:ext cx="334081" cy="137665"/>
            </a:xfrm>
            <a:custGeom>
              <a:rect b="b" l="l" r="r" t="t"/>
              <a:pathLst>
                <a:path extrusionOk="0" h="1270" w="3082">
                  <a:moveTo>
                    <a:pt x="1" y="0"/>
                  </a:moveTo>
                  <a:lnTo>
                    <a:pt x="1" y="1270"/>
                  </a:lnTo>
                  <a:lnTo>
                    <a:pt x="2389" y="1270"/>
                  </a:lnTo>
                  <a:cubicBezTo>
                    <a:pt x="2769" y="1270"/>
                    <a:pt x="3081" y="1008"/>
                    <a:pt x="3081" y="692"/>
                  </a:cubicBezTo>
                  <a:lnTo>
                    <a:pt x="3081" y="577"/>
                  </a:lnTo>
                  <a:cubicBezTo>
                    <a:pt x="3081" y="258"/>
                    <a:pt x="2769" y="0"/>
                    <a:pt x="2389" y="0"/>
                  </a:cubicBezTo>
                  <a:close/>
                </a:path>
              </a:pathLst>
            </a:custGeom>
            <a:solidFill>
              <a:srgbClr val="727030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39a06bf1325_0_0"/>
            <p:cNvSpPr/>
            <p:nvPr/>
          </p:nvSpPr>
          <p:spPr>
            <a:xfrm>
              <a:off x="7283729" y="3622003"/>
              <a:ext cx="334081" cy="137665"/>
            </a:xfrm>
            <a:custGeom>
              <a:rect b="b" l="l" r="r" t="t"/>
              <a:pathLst>
                <a:path extrusionOk="0" h="1270" w="3082">
                  <a:moveTo>
                    <a:pt x="1" y="0"/>
                  </a:moveTo>
                  <a:lnTo>
                    <a:pt x="1" y="1270"/>
                  </a:lnTo>
                  <a:lnTo>
                    <a:pt x="2389" y="1270"/>
                  </a:lnTo>
                  <a:cubicBezTo>
                    <a:pt x="2769" y="1270"/>
                    <a:pt x="3081" y="1008"/>
                    <a:pt x="3081" y="692"/>
                  </a:cubicBezTo>
                  <a:lnTo>
                    <a:pt x="3081" y="577"/>
                  </a:lnTo>
                  <a:cubicBezTo>
                    <a:pt x="3081" y="258"/>
                    <a:pt x="2769" y="0"/>
                    <a:pt x="2389" y="0"/>
                  </a:cubicBez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39a06bf1325_0_0"/>
            <p:cNvSpPr/>
            <p:nvPr/>
          </p:nvSpPr>
          <p:spPr>
            <a:xfrm>
              <a:off x="6745452" y="3359410"/>
              <a:ext cx="218204" cy="178314"/>
            </a:xfrm>
            <a:custGeom>
              <a:rect b="b" l="l" r="r" t="t"/>
              <a:pathLst>
                <a:path extrusionOk="0" h="1645" w="2013">
                  <a:moveTo>
                    <a:pt x="994" y="1"/>
                  </a:moveTo>
                  <a:cubicBezTo>
                    <a:pt x="952" y="1"/>
                    <a:pt x="909" y="3"/>
                    <a:pt x="866" y="8"/>
                  </a:cubicBezTo>
                  <a:cubicBezTo>
                    <a:pt x="354" y="70"/>
                    <a:pt x="0" y="483"/>
                    <a:pt x="75" y="934"/>
                  </a:cubicBezTo>
                  <a:cubicBezTo>
                    <a:pt x="147" y="1345"/>
                    <a:pt x="555" y="1645"/>
                    <a:pt x="1020" y="1645"/>
                  </a:cubicBezTo>
                  <a:cubicBezTo>
                    <a:pt x="1062" y="1645"/>
                    <a:pt x="1105" y="1642"/>
                    <a:pt x="1148" y="1637"/>
                  </a:cubicBezTo>
                  <a:cubicBezTo>
                    <a:pt x="1660" y="1579"/>
                    <a:pt x="2012" y="1162"/>
                    <a:pt x="1938" y="714"/>
                  </a:cubicBezTo>
                  <a:cubicBezTo>
                    <a:pt x="1867" y="300"/>
                    <a:pt x="1458" y="1"/>
                    <a:pt x="994" y="1"/>
                  </a:cubicBez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g39a06bf1325_0_0"/>
            <p:cNvSpPr/>
            <p:nvPr/>
          </p:nvSpPr>
          <p:spPr>
            <a:xfrm>
              <a:off x="6905446" y="3415776"/>
              <a:ext cx="90620" cy="85092"/>
            </a:xfrm>
            <a:custGeom>
              <a:rect b="b" l="l" r="r" t="t"/>
              <a:pathLst>
                <a:path extrusionOk="0" h="785" w="836">
                  <a:moveTo>
                    <a:pt x="418" y="1"/>
                  </a:moveTo>
                  <a:cubicBezTo>
                    <a:pt x="187" y="1"/>
                    <a:pt x="1" y="177"/>
                    <a:pt x="1" y="394"/>
                  </a:cubicBezTo>
                  <a:cubicBezTo>
                    <a:pt x="1" y="608"/>
                    <a:pt x="187" y="785"/>
                    <a:pt x="418" y="785"/>
                  </a:cubicBezTo>
                  <a:cubicBezTo>
                    <a:pt x="649" y="785"/>
                    <a:pt x="835" y="608"/>
                    <a:pt x="835" y="394"/>
                  </a:cubicBezTo>
                  <a:cubicBezTo>
                    <a:pt x="835" y="177"/>
                    <a:pt x="649" y="1"/>
                    <a:pt x="418" y="1"/>
                  </a:cubicBezTo>
                  <a:close/>
                </a:path>
              </a:pathLst>
            </a:custGeom>
            <a:solidFill>
              <a:srgbClr val="9D6038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g39a06bf1325_0_0"/>
            <p:cNvSpPr/>
            <p:nvPr/>
          </p:nvSpPr>
          <p:spPr>
            <a:xfrm>
              <a:off x="7891620" y="4287670"/>
              <a:ext cx="90946" cy="84658"/>
            </a:xfrm>
            <a:custGeom>
              <a:rect b="b" l="l" r="r" t="t"/>
              <a:pathLst>
                <a:path extrusionOk="0" h="781" w="839">
                  <a:moveTo>
                    <a:pt x="419" y="1"/>
                  </a:moveTo>
                  <a:cubicBezTo>
                    <a:pt x="191" y="1"/>
                    <a:pt x="1" y="173"/>
                    <a:pt x="1" y="391"/>
                  </a:cubicBezTo>
                  <a:cubicBezTo>
                    <a:pt x="1" y="608"/>
                    <a:pt x="191" y="781"/>
                    <a:pt x="419" y="781"/>
                  </a:cubicBezTo>
                  <a:cubicBezTo>
                    <a:pt x="649" y="781"/>
                    <a:pt x="839" y="608"/>
                    <a:pt x="839" y="391"/>
                  </a:cubicBezTo>
                  <a:cubicBezTo>
                    <a:pt x="839" y="173"/>
                    <a:pt x="649" y="1"/>
                    <a:pt x="419" y="1"/>
                  </a:cubicBezTo>
                  <a:close/>
                </a:path>
              </a:pathLst>
            </a:custGeom>
            <a:solidFill>
              <a:srgbClr val="9D6038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39a06bf1325_0_0"/>
            <p:cNvSpPr/>
            <p:nvPr/>
          </p:nvSpPr>
          <p:spPr>
            <a:xfrm>
              <a:off x="7394077" y="3603576"/>
              <a:ext cx="483344" cy="409959"/>
            </a:xfrm>
            <a:custGeom>
              <a:rect b="b" l="l" r="r" t="t"/>
              <a:pathLst>
                <a:path extrusionOk="0" h="3782" w="4459">
                  <a:moveTo>
                    <a:pt x="1965" y="1"/>
                  </a:moveTo>
                  <a:cubicBezTo>
                    <a:pt x="886" y="1"/>
                    <a:pt x="1" y="734"/>
                    <a:pt x="1" y="1633"/>
                  </a:cubicBezTo>
                  <a:lnTo>
                    <a:pt x="1" y="3770"/>
                  </a:lnTo>
                  <a:cubicBezTo>
                    <a:pt x="144" y="3778"/>
                    <a:pt x="287" y="3781"/>
                    <a:pt x="430" y="3781"/>
                  </a:cubicBezTo>
                  <a:cubicBezTo>
                    <a:pt x="1547" y="3781"/>
                    <a:pt x="2663" y="3570"/>
                    <a:pt x="3775" y="3570"/>
                  </a:cubicBezTo>
                  <a:cubicBezTo>
                    <a:pt x="4003" y="3570"/>
                    <a:pt x="4231" y="3579"/>
                    <a:pt x="4459" y="3601"/>
                  </a:cubicBezTo>
                  <a:lnTo>
                    <a:pt x="4459" y="1633"/>
                  </a:lnTo>
                  <a:cubicBezTo>
                    <a:pt x="4459" y="734"/>
                    <a:pt x="3576" y="1"/>
                    <a:pt x="2494" y="1"/>
                  </a:cubicBez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39a06bf1325_0_0"/>
            <p:cNvSpPr/>
            <p:nvPr/>
          </p:nvSpPr>
          <p:spPr>
            <a:xfrm>
              <a:off x="7394077" y="3972451"/>
              <a:ext cx="483344" cy="293649"/>
            </a:xfrm>
            <a:custGeom>
              <a:rect b="b" l="l" r="r" t="t"/>
              <a:pathLst>
                <a:path extrusionOk="0" h="2709" w="4459">
                  <a:moveTo>
                    <a:pt x="1" y="1"/>
                  </a:moveTo>
                  <a:lnTo>
                    <a:pt x="1" y="1409"/>
                  </a:lnTo>
                  <a:cubicBezTo>
                    <a:pt x="1" y="2124"/>
                    <a:pt x="886" y="2708"/>
                    <a:pt x="1965" y="2708"/>
                  </a:cubicBezTo>
                  <a:lnTo>
                    <a:pt x="2494" y="2708"/>
                  </a:lnTo>
                  <a:cubicBezTo>
                    <a:pt x="3576" y="2708"/>
                    <a:pt x="4459" y="2124"/>
                    <a:pt x="4459" y="1409"/>
                  </a:cubicBezTo>
                  <a:lnTo>
                    <a:pt x="4459" y="1"/>
                  </a:ln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39a06bf1325_0_0"/>
            <p:cNvSpPr/>
            <p:nvPr/>
          </p:nvSpPr>
          <p:spPr>
            <a:xfrm>
              <a:off x="7512881" y="3791536"/>
              <a:ext cx="305356" cy="342861"/>
            </a:xfrm>
            <a:custGeom>
              <a:rect b="b" l="l" r="r" t="t"/>
              <a:pathLst>
                <a:path extrusionOk="0" h="3163" w="2817">
                  <a:moveTo>
                    <a:pt x="102" y="0"/>
                  </a:moveTo>
                  <a:cubicBezTo>
                    <a:pt x="45" y="0"/>
                    <a:pt x="1" y="44"/>
                    <a:pt x="1" y="102"/>
                  </a:cubicBezTo>
                  <a:lnTo>
                    <a:pt x="1" y="3061"/>
                  </a:lnTo>
                  <a:cubicBezTo>
                    <a:pt x="1" y="3118"/>
                    <a:pt x="45" y="3162"/>
                    <a:pt x="102" y="3162"/>
                  </a:cubicBezTo>
                  <a:lnTo>
                    <a:pt x="2715" y="3162"/>
                  </a:lnTo>
                  <a:cubicBezTo>
                    <a:pt x="2773" y="3162"/>
                    <a:pt x="2816" y="3118"/>
                    <a:pt x="2816" y="3061"/>
                  </a:cubicBezTo>
                  <a:lnTo>
                    <a:pt x="2816" y="102"/>
                  </a:lnTo>
                  <a:cubicBezTo>
                    <a:pt x="2816" y="44"/>
                    <a:pt x="2773" y="0"/>
                    <a:pt x="2715" y="0"/>
                  </a:cubicBez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g39a06bf1325_0_0"/>
            <p:cNvSpPr/>
            <p:nvPr/>
          </p:nvSpPr>
          <p:spPr>
            <a:xfrm>
              <a:off x="7488600" y="3617559"/>
              <a:ext cx="58209" cy="388822"/>
            </a:xfrm>
            <a:custGeom>
              <a:rect b="b" l="l" r="r" t="t"/>
              <a:pathLst>
                <a:path extrusionOk="0" h="3587" w="537">
                  <a:moveTo>
                    <a:pt x="1" y="0"/>
                  </a:moveTo>
                  <a:lnTo>
                    <a:pt x="1" y="3587"/>
                  </a:lnTo>
                  <a:lnTo>
                    <a:pt x="536" y="3587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g39a06bf1325_0_0"/>
            <p:cNvSpPr/>
            <p:nvPr/>
          </p:nvSpPr>
          <p:spPr>
            <a:xfrm>
              <a:off x="7765880" y="3622328"/>
              <a:ext cx="58318" cy="388930"/>
            </a:xfrm>
            <a:custGeom>
              <a:rect b="b" l="l" r="r" t="t"/>
              <a:pathLst>
                <a:path extrusionOk="0" h="3588" w="538">
                  <a:moveTo>
                    <a:pt x="0" y="0"/>
                  </a:moveTo>
                  <a:lnTo>
                    <a:pt x="0" y="3587"/>
                  </a:lnTo>
                  <a:lnTo>
                    <a:pt x="537" y="3587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39a06bf1325_0_0"/>
            <p:cNvSpPr/>
            <p:nvPr/>
          </p:nvSpPr>
          <p:spPr>
            <a:xfrm>
              <a:off x="7543774" y="3880530"/>
              <a:ext cx="240642" cy="131920"/>
            </a:xfrm>
            <a:custGeom>
              <a:rect b="b" l="l" r="r" t="t"/>
              <a:pathLst>
                <a:path extrusionOk="0" h="1217" w="2220">
                  <a:moveTo>
                    <a:pt x="184" y="0"/>
                  </a:moveTo>
                  <a:cubicBezTo>
                    <a:pt x="1" y="1148"/>
                    <a:pt x="909" y="1216"/>
                    <a:pt x="1128" y="1216"/>
                  </a:cubicBezTo>
                  <a:cubicBezTo>
                    <a:pt x="1157" y="1216"/>
                    <a:pt x="1174" y="1215"/>
                    <a:pt x="1174" y="1215"/>
                  </a:cubicBezTo>
                  <a:cubicBezTo>
                    <a:pt x="2220" y="1215"/>
                    <a:pt x="1958" y="0"/>
                    <a:pt x="1958" y="0"/>
                  </a:cubicBezTo>
                  <a:close/>
                </a:path>
              </a:pathLst>
            </a:custGeom>
            <a:solidFill>
              <a:srgbClr val="FFE442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39a06bf1325_0_0"/>
            <p:cNvSpPr/>
            <p:nvPr/>
          </p:nvSpPr>
          <p:spPr>
            <a:xfrm>
              <a:off x="7450661" y="3772784"/>
              <a:ext cx="101568" cy="99401"/>
            </a:xfrm>
            <a:custGeom>
              <a:rect b="b" l="l" r="r" t="t"/>
              <a:pathLst>
                <a:path extrusionOk="0" h="917" w="937">
                  <a:moveTo>
                    <a:pt x="469" y="1"/>
                  </a:moveTo>
                  <a:cubicBezTo>
                    <a:pt x="211" y="1"/>
                    <a:pt x="1" y="204"/>
                    <a:pt x="1" y="458"/>
                  </a:cubicBezTo>
                  <a:cubicBezTo>
                    <a:pt x="1" y="709"/>
                    <a:pt x="211" y="917"/>
                    <a:pt x="469" y="917"/>
                  </a:cubicBezTo>
                  <a:cubicBezTo>
                    <a:pt x="727" y="917"/>
                    <a:pt x="937" y="709"/>
                    <a:pt x="937" y="458"/>
                  </a:cubicBezTo>
                  <a:cubicBezTo>
                    <a:pt x="937" y="204"/>
                    <a:pt x="727" y="1"/>
                    <a:pt x="469" y="1"/>
                  </a:cubicBezTo>
                  <a:close/>
                </a:path>
              </a:pathLst>
            </a:custGeom>
            <a:solidFill>
              <a:srgbClr val="FFE442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g39a06bf1325_0_0"/>
            <p:cNvSpPr/>
            <p:nvPr/>
          </p:nvSpPr>
          <p:spPr>
            <a:xfrm>
              <a:off x="7744634" y="3760968"/>
              <a:ext cx="101894" cy="102002"/>
            </a:xfrm>
            <a:custGeom>
              <a:rect b="b" l="l" r="r" t="t"/>
              <a:pathLst>
                <a:path extrusionOk="0" h="941" w="940">
                  <a:moveTo>
                    <a:pt x="472" y="1"/>
                  </a:moveTo>
                  <a:cubicBezTo>
                    <a:pt x="210" y="1"/>
                    <a:pt x="0" y="212"/>
                    <a:pt x="0" y="469"/>
                  </a:cubicBezTo>
                  <a:cubicBezTo>
                    <a:pt x="0" y="730"/>
                    <a:pt x="210" y="940"/>
                    <a:pt x="472" y="940"/>
                  </a:cubicBezTo>
                  <a:cubicBezTo>
                    <a:pt x="729" y="940"/>
                    <a:pt x="940" y="730"/>
                    <a:pt x="940" y="469"/>
                  </a:cubicBezTo>
                  <a:cubicBezTo>
                    <a:pt x="940" y="212"/>
                    <a:pt x="729" y="1"/>
                    <a:pt x="472" y="1"/>
                  </a:cubicBezTo>
                  <a:close/>
                </a:path>
              </a:pathLst>
            </a:custGeom>
            <a:solidFill>
              <a:srgbClr val="FFE442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g39a06bf1325_0_0"/>
            <p:cNvSpPr/>
            <p:nvPr/>
          </p:nvSpPr>
          <p:spPr>
            <a:xfrm>
              <a:off x="7518409" y="4478557"/>
              <a:ext cx="46394" cy="263081"/>
            </a:xfrm>
            <a:custGeom>
              <a:rect b="b" l="l" r="r" t="t"/>
              <a:pathLst>
                <a:path extrusionOk="0" h="2427" w="428">
                  <a:moveTo>
                    <a:pt x="24" y="0"/>
                  </a:moveTo>
                  <a:lnTo>
                    <a:pt x="0" y="2108"/>
                  </a:lnTo>
                  <a:lnTo>
                    <a:pt x="0" y="2114"/>
                  </a:lnTo>
                  <a:cubicBezTo>
                    <a:pt x="0" y="2284"/>
                    <a:pt x="88" y="2423"/>
                    <a:pt x="200" y="2427"/>
                  </a:cubicBezTo>
                  <a:lnTo>
                    <a:pt x="204" y="2427"/>
                  </a:lnTo>
                  <a:cubicBezTo>
                    <a:pt x="312" y="2427"/>
                    <a:pt x="404" y="2291"/>
                    <a:pt x="404" y="2117"/>
                  </a:cubicBezTo>
                  <a:lnTo>
                    <a:pt x="428" y="0"/>
                  </a:ln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g39a06bf1325_0_0"/>
            <p:cNvSpPr/>
            <p:nvPr/>
          </p:nvSpPr>
          <p:spPr>
            <a:xfrm>
              <a:off x="7509845" y="4215261"/>
              <a:ext cx="72301" cy="284327"/>
            </a:xfrm>
            <a:custGeom>
              <a:rect b="b" l="l" r="r" t="t"/>
              <a:pathLst>
                <a:path extrusionOk="0" h="2623" w="667">
                  <a:moveTo>
                    <a:pt x="354" y="0"/>
                  </a:moveTo>
                  <a:cubicBezTo>
                    <a:pt x="184" y="0"/>
                    <a:pt x="42" y="139"/>
                    <a:pt x="42" y="309"/>
                  </a:cubicBezTo>
                  <a:lnTo>
                    <a:pt x="1" y="2623"/>
                  </a:lnTo>
                  <a:lnTo>
                    <a:pt x="629" y="2623"/>
                  </a:lnTo>
                  <a:lnTo>
                    <a:pt x="666" y="319"/>
                  </a:lnTo>
                  <a:lnTo>
                    <a:pt x="666" y="316"/>
                  </a:lnTo>
                  <a:cubicBezTo>
                    <a:pt x="666" y="143"/>
                    <a:pt x="530" y="3"/>
                    <a:pt x="358" y="0"/>
                  </a:cubicBez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39a06bf1325_0_0"/>
            <p:cNvSpPr/>
            <p:nvPr/>
          </p:nvSpPr>
          <p:spPr>
            <a:xfrm>
              <a:off x="7518409" y="4599853"/>
              <a:ext cx="45310" cy="141784"/>
            </a:xfrm>
            <a:custGeom>
              <a:rect b="b" l="l" r="r" t="t"/>
              <a:pathLst>
                <a:path extrusionOk="0" h="1308" w="418">
                  <a:moveTo>
                    <a:pt x="11" y="1"/>
                  </a:moveTo>
                  <a:lnTo>
                    <a:pt x="0" y="989"/>
                  </a:lnTo>
                  <a:lnTo>
                    <a:pt x="0" y="995"/>
                  </a:lnTo>
                  <a:cubicBezTo>
                    <a:pt x="0" y="1165"/>
                    <a:pt x="88" y="1304"/>
                    <a:pt x="200" y="1308"/>
                  </a:cubicBezTo>
                  <a:lnTo>
                    <a:pt x="204" y="1308"/>
                  </a:lnTo>
                  <a:cubicBezTo>
                    <a:pt x="312" y="1308"/>
                    <a:pt x="404" y="1172"/>
                    <a:pt x="404" y="998"/>
                  </a:cubicBezTo>
                  <a:lnTo>
                    <a:pt x="41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g39a06bf1325_0_0"/>
            <p:cNvSpPr/>
            <p:nvPr/>
          </p:nvSpPr>
          <p:spPr>
            <a:xfrm>
              <a:off x="7666913" y="4491023"/>
              <a:ext cx="46503" cy="263406"/>
            </a:xfrm>
            <a:custGeom>
              <a:rect b="b" l="l" r="r" t="t"/>
              <a:pathLst>
                <a:path extrusionOk="0" h="2430" w="429">
                  <a:moveTo>
                    <a:pt x="25" y="1"/>
                  </a:moveTo>
                  <a:lnTo>
                    <a:pt x="1" y="2111"/>
                  </a:lnTo>
                  <a:lnTo>
                    <a:pt x="1" y="2115"/>
                  </a:lnTo>
                  <a:cubicBezTo>
                    <a:pt x="1" y="2287"/>
                    <a:pt x="89" y="2427"/>
                    <a:pt x="198" y="2430"/>
                  </a:cubicBezTo>
                  <a:lnTo>
                    <a:pt x="204" y="2430"/>
                  </a:lnTo>
                  <a:cubicBezTo>
                    <a:pt x="313" y="2430"/>
                    <a:pt x="404" y="2291"/>
                    <a:pt x="404" y="2121"/>
                  </a:cubicBezTo>
                  <a:lnTo>
                    <a:pt x="428" y="1"/>
                  </a:ln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g39a06bf1325_0_0"/>
            <p:cNvSpPr/>
            <p:nvPr/>
          </p:nvSpPr>
          <p:spPr>
            <a:xfrm>
              <a:off x="7666913" y="4631180"/>
              <a:ext cx="45093" cy="123248"/>
            </a:xfrm>
            <a:custGeom>
              <a:rect b="b" l="l" r="r" t="t"/>
              <a:pathLst>
                <a:path extrusionOk="0" h="1137" w="416">
                  <a:moveTo>
                    <a:pt x="11" y="1"/>
                  </a:moveTo>
                  <a:lnTo>
                    <a:pt x="1" y="818"/>
                  </a:lnTo>
                  <a:lnTo>
                    <a:pt x="1" y="822"/>
                  </a:lnTo>
                  <a:cubicBezTo>
                    <a:pt x="1" y="994"/>
                    <a:pt x="89" y="1134"/>
                    <a:pt x="198" y="1137"/>
                  </a:cubicBezTo>
                  <a:lnTo>
                    <a:pt x="204" y="1137"/>
                  </a:lnTo>
                  <a:cubicBezTo>
                    <a:pt x="313" y="1137"/>
                    <a:pt x="404" y="998"/>
                    <a:pt x="404" y="828"/>
                  </a:cubicBezTo>
                  <a:lnTo>
                    <a:pt x="415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g39a06bf1325_0_0"/>
            <p:cNvSpPr/>
            <p:nvPr/>
          </p:nvSpPr>
          <p:spPr>
            <a:xfrm>
              <a:off x="7658566" y="4228051"/>
              <a:ext cx="72084" cy="284435"/>
            </a:xfrm>
            <a:custGeom>
              <a:rect b="b" l="l" r="r" t="t"/>
              <a:pathLst>
                <a:path extrusionOk="0" h="2624" w="665">
                  <a:moveTo>
                    <a:pt x="353" y="1"/>
                  </a:moveTo>
                  <a:cubicBezTo>
                    <a:pt x="179" y="1"/>
                    <a:pt x="41" y="137"/>
                    <a:pt x="37" y="310"/>
                  </a:cubicBezTo>
                  <a:lnTo>
                    <a:pt x="0" y="2624"/>
                  </a:lnTo>
                  <a:lnTo>
                    <a:pt x="624" y="2624"/>
                  </a:lnTo>
                  <a:lnTo>
                    <a:pt x="665" y="320"/>
                  </a:lnTo>
                  <a:lnTo>
                    <a:pt x="665" y="313"/>
                  </a:lnTo>
                  <a:cubicBezTo>
                    <a:pt x="665" y="143"/>
                    <a:pt x="530" y="4"/>
                    <a:pt x="356" y="1"/>
                  </a:cubicBez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g39a06bf1325_0_0"/>
            <p:cNvSpPr/>
            <p:nvPr/>
          </p:nvSpPr>
          <p:spPr>
            <a:xfrm>
              <a:off x="7515482" y="4691124"/>
              <a:ext cx="146445" cy="68507"/>
            </a:xfrm>
            <a:custGeom>
              <a:rect b="b" l="l" r="r" t="t"/>
              <a:pathLst>
                <a:path extrusionOk="0" h="632" w="1351">
                  <a:moveTo>
                    <a:pt x="207" y="0"/>
                  </a:moveTo>
                  <a:cubicBezTo>
                    <a:pt x="118" y="0"/>
                    <a:pt x="46" y="32"/>
                    <a:pt x="0" y="109"/>
                  </a:cubicBezTo>
                  <a:cubicBezTo>
                    <a:pt x="0" y="252"/>
                    <a:pt x="0" y="397"/>
                    <a:pt x="7" y="540"/>
                  </a:cubicBezTo>
                  <a:cubicBezTo>
                    <a:pt x="47" y="550"/>
                    <a:pt x="110" y="556"/>
                    <a:pt x="171" y="556"/>
                  </a:cubicBezTo>
                  <a:cubicBezTo>
                    <a:pt x="229" y="556"/>
                    <a:pt x="285" y="551"/>
                    <a:pt x="323" y="540"/>
                  </a:cubicBezTo>
                  <a:cubicBezTo>
                    <a:pt x="336" y="496"/>
                    <a:pt x="323" y="458"/>
                    <a:pt x="336" y="414"/>
                  </a:cubicBezTo>
                  <a:cubicBezTo>
                    <a:pt x="682" y="458"/>
                    <a:pt x="984" y="615"/>
                    <a:pt x="1350" y="632"/>
                  </a:cubicBezTo>
                  <a:cubicBezTo>
                    <a:pt x="1137" y="475"/>
                    <a:pt x="550" y="0"/>
                    <a:pt x="207" y="0"/>
                  </a:cubicBez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g39a06bf1325_0_0"/>
            <p:cNvSpPr/>
            <p:nvPr/>
          </p:nvSpPr>
          <p:spPr>
            <a:xfrm>
              <a:off x="7668105" y="4687655"/>
              <a:ext cx="163030" cy="76420"/>
            </a:xfrm>
            <a:custGeom>
              <a:rect b="b" l="l" r="r" t="t"/>
              <a:pathLst>
                <a:path extrusionOk="0" h="705" w="1504">
                  <a:moveTo>
                    <a:pt x="229" y="0"/>
                  </a:moveTo>
                  <a:cubicBezTo>
                    <a:pt x="131" y="0"/>
                    <a:pt x="51" y="36"/>
                    <a:pt x="0" y="121"/>
                  </a:cubicBezTo>
                  <a:cubicBezTo>
                    <a:pt x="3" y="284"/>
                    <a:pt x="0" y="443"/>
                    <a:pt x="10" y="603"/>
                  </a:cubicBezTo>
                  <a:cubicBezTo>
                    <a:pt x="54" y="615"/>
                    <a:pt x="123" y="622"/>
                    <a:pt x="191" y="622"/>
                  </a:cubicBezTo>
                  <a:cubicBezTo>
                    <a:pt x="255" y="622"/>
                    <a:pt x="319" y="616"/>
                    <a:pt x="360" y="603"/>
                  </a:cubicBezTo>
                  <a:cubicBezTo>
                    <a:pt x="373" y="555"/>
                    <a:pt x="360" y="511"/>
                    <a:pt x="376" y="460"/>
                  </a:cubicBezTo>
                  <a:cubicBezTo>
                    <a:pt x="760" y="511"/>
                    <a:pt x="1096" y="688"/>
                    <a:pt x="1503" y="705"/>
                  </a:cubicBezTo>
                  <a:cubicBezTo>
                    <a:pt x="1266" y="532"/>
                    <a:pt x="611" y="0"/>
                    <a:pt x="229" y="0"/>
                  </a:cubicBez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g39a06bf1325_0_0"/>
            <p:cNvSpPr/>
            <p:nvPr/>
          </p:nvSpPr>
          <p:spPr>
            <a:xfrm>
              <a:off x="7636988" y="3027325"/>
              <a:ext cx="46500" cy="215100"/>
            </a:xfrm>
            <a:prstGeom prst="roundRect">
              <a:avLst>
                <a:gd fmla="val 16667" name="adj"/>
              </a:avLst>
            </a:prstGeom>
            <a:solidFill>
              <a:srgbClr val="FE7C5C"/>
            </a:solidFill>
            <a:ln>
              <a:noFill/>
            </a:ln>
          </p:spPr>
          <p:txBody>
            <a:bodyPr anchorCtr="0" anchor="t" bIns="58850" lIns="58850" spcFirstLastPara="1" rIns="58850" wrap="square" tIns="5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1"/>
                <a:buFont typeface="Arial"/>
                <a:buNone/>
              </a:pPr>
              <a:r>
                <a:t/>
              </a:r>
              <a:endParaRPr b="0" i="0" sz="9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4" name="Google Shape;654;g39a06bf1325_0_0"/>
          <p:cNvGrpSpPr/>
          <p:nvPr/>
        </p:nvGrpSpPr>
        <p:grpSpPr>
          <a:xfrm>
            <a:off x="2479854" y="1402620"/>
            <a:ext cx="1015817" cy="2747559"/>
            <a:chOff x="6810400" y="512025"/>
            <a:chExt cx="1613433" cy="4363976"/>
          </a:xfrm>
        </p:grpSpPr>
        <p:sp>
          <p:nvSpPr>
            <p:cNvPr id="655" name="Google Shape;655;g39a06bf1325_0_0"/>
            <p:cNvSpPr/>
            <p:nvPr/>
          </p:nvSpPr>
          <p:spPr>
            <a:xfrm>
              <a:off x="8227666" y="2847823"/>
              <a:ext cx="196167" cy="405451"/>
            </a:xfrm>
            <a:custGeom>
              <a:rect b="b" l="l" r="r" t="t"/>
              <a:pathLst>
                <a:path extrusionOk="0" h="6027" w="2916">
                  <a:moveTo>
                    <a:pt x="1368" y="1"/>
                  </a:moveTo>
                  <a:lnTo>
                    <a:pt x="4" y="1992"/>
                  </a:lnTo>
                  <a:lnTo>
                    <a:pt x="0" y="4256"/>
                  </a:lnTo>
                  <a:lnTo>
                    <a:pt x="506" y="4181"/>
                  </a:lnTo>
                  <a:lnTo>
                    <a:pt x="578" y="2651"/>
                  </a:lnTo>
                  <a:lnTo>
                    <a:pt x="1043" y="1683"/>
                  </a:lnTo>
                  <a:lnTo>
                    <a:pt x="1392" y="3614"/>
                  </a:lnTo>
                  <a:lnTo>
                    <a:pt x="957" y="5931"/>
                  </a:lnTo>
                  <a:lnTo>
                    <a:pt x="1890" y="6027"/>
                  </a:lnTo>
                  <a:lnTo>
                    <a:pt x="2916" y="3913"/>
                  </a:lnTo>
                  <a:lnTo>
                    <a:pt x="2667" y="65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rgbClr val="C99471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g39a06bf1325_0_0"/>
            <p:cNvSpPr/>
            <p:nvPr/>
          </p:nvSpPr>
          <p:spPr>
            <a:xfrm>
              <a:off x="7130142" y="2878303"/>
              <a:ext cx="252743" cy="398590"/>
            </a:xfrm>
            <a:custGeom>
              <a:rect b="b" l="l" r="r" t="t"/>
              <a:pathLst>
                <a:path extrusionOk="0" h="5925" w="3757">
                  <a:moveTo>
                    <a:pt x="1229" y="0"/>
                  </a:moveTo>
                  <a:lnTo>
                    <a:pt x="0" y="434"/>
                  </a:lnTo>
                  <a:lnTo>
                    <a:pt x="869" y="4191"/>
                  </a:lnTo>
                  <a:lnTo>
                    <a:pt x="2457" y="5924"/>
                  </a:lnTo>
                  <a:lnTo>
                    <a:pt x="3326" y="5565"/>
                  </a:lnTo>
                  <a:lnTo>
                    <a:pt x="2240" y="3468"/>
                  </a:lnTo>
                  <a:lnTo>
                    <a:pt x="2023" y="1517"/>
                  </a:lnTo>
                  <a:lnTo>
                    <a:pt x="2745" y="2315"/>
                  </a:lnTo>
                  <a:lnTo>
                    <a:pt x="3251" y="3757"/>
                  </a:lnTo>
                  <a:lnTo>
                    <a:pt x="3757" y="3685"/>
                  </a:lnTo>
                  <a:lnTo>
                    <a:pt x="3109" y="1517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C99471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g39a06bf1325_0_0"/>
            <p:cNvSpPr/>
            <p:nvPr/>
          </p:nvSpPr>
          <p:spPr>
            <a:xfrm>
              <a:off x="8003665" y="1327626"/>
              <a:ext cx="375313" cy="1034651"/>
            </a:xfrm>
            <a:custGeom>
              <a:rect b="b" l="l" r="r" t="t"/>
              <a:pathLst>
                <a:path extrusionOk="0" h="15380" w="5579">
                  <a:moveTo>
                    <a:pt x="2789" y="0"/>
                  </a:moveTo>
                  <a:cubicBezTo>
                    <a:pt x="1256" y="0"/>
                    <a:pt x="0" y="1255"/>
                    <a:pt x="0" y="2789"/>
                  </a:cubicBezTo>
                  <a:lnTo>
                    <a:pt x="0" y="12591"/>
                  </a:lnTo>
                  <a:cubicBezTo>
                    <a:pt x="0" y="14125"/>
                    <a:pt x="1256" y="15380"/>
                    <a:pt x="2789" y="15380"/>
                  </a:cubicBezTo>
                  <a:cubicBezTo>
                    <a:pt x="4323" y="15380"/>
                    <a:pt x="5578" y="14125"/>
                    <a:pt x="5578" y="12591"/>
                  </a:cubicBezTo>
                  <a:lnTo>
                    <a:pt x="5578" y="2789"/>
                  </a:lnTo>
                  <a:cubicBezTo>
                    <a:pt x="5578" y="1255"/>
                    <a:pt x="4323" y="0"/>
                    <a:pt x="2789" y="0"/>
                  </a:cubicBez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g39a06bf1325_0_0"/>
            <p:cNvSpPr/>
            <p:nvPr/>
          </p:nvSpPr>
          <p:spPr>
            <a:xfrm>
              <a:off x="7995458" y="2029537"/>
              <a:ext cx="411842" cy="837408"/>
            </a:xfrm>
            <a:custGeom>
              <a:rect b="b" l="l" r="r" t="t"/>
              <a:pathLst>
                <a:path extrusionOk="0" h="12448" w="6122">
                  <a:moveTo>
                    <a:pt x="3031" y="1"/>
                  </a:moveTo>
                  <a:cubicBezTo>
                    <a:pt x="2890" y="1"/>
                    <a:pt x="2747" y="11"/>
                    <a:pt x="2603" y="33"/>
                  </a:cubicBezTo>
                  <a:cubicBezTo>
                    <a:pt x="1062" y="271"/>
                    <a:pt x="0" y="1709"/>
                    <a:pt x="238" y="3253"/>
                  </a:cubicBezTo>
                  <a:cubicBezTo>
                    <a:pt x="302" y="3687"/>
                    <a:pt x="468" y="4081"/>
                    <a:pt x="703" y="4424"/>
                  </a:cubicBezTo>
                  <a:lnTo>
                    <a:pt x="692" y="4427"/>
                  </a:lnTo>
                  <a:lnTo>
                    <a:pt x="4591" y="12448"/>
                  </a:lnTo>
                  <a:lnTo>
                    <a:pt x="6121" y="12213"/>
                  </a:lnTo>
                  <a:lnTo>
                    <a:pt x="5840" y="3060"/>
                  </a:lnTo>
                  <a:cubicBezTo>
                    <a:pt x="5860" y="2842"/>
                    <a:pt x="5857" y="2622"/>
                    <a:pt x="5822" y="2398"/>
                  </a:cubicBezTo>
                  <a:cubicBezTo>
                    <a:pt x="5607" y="1001"/>
                    <a:pt x="4402" y="1"/>
                    <a:pt x="303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g39a06bf1325_0_0"/>
            <p:cNvSpPr/>
            <p:nvPr/>
          </p:nvSpPr>
          <p:spPr>
            <a:xfrm>
              <a:off x="8225528" y="2666465"/>
              <a:ext cx="181770" cy="200472"/>
            </a:xfrm>
            <a:custGeom>
              <a:rect b="b" l="l" r="r" t="t"/>
              <a:pathLst>
                <a:path extrusionOk="0" h="2980" w="2702">
                  <a:moveTo>
                    <a:pt x="1744" y="1"/>
                  </a:moveTo>
                  <a:cubicBezTo>
                    <a:pt x="1141" y="1"/>
                    <a:pt x="541" y="223"/>
                    <a:pt x="0" y="575"/>
                  </a:cubicBezTo>
                  <a:lnTo>
                    <a:pt x="1171" y="2980"/>
                  </a:lnTo>
                  <a:lnTo>
                    <a:pt x="2701" y="2745"/>
                  </a:lnTo>
                  <a:lnTo>
                    <a:pt x="2623" y="171"/>
                  </a:lnTo>
                  <a:cubicBezTo>
                    <a:pt x="2334" y="54"/>
                    <a:pt x="2039" y="1"/>
                    <a:pt x="1744" y="1"/>
                  </a:cubicBez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g39a06bf1325_0_0"/>
            <p:cNvSpPr/>
            <p:nvPr/>
          </p:nvSpPr>
          <p:spPr>
            <a:xfrm>
              <a:off x="7439189" y="2540263"/>
              <a:ext cx="139052" cy="1251538"/>
            </a:xfrm>
            <a:custGeom>
              <a:rect b="b" l="l" r="r" t="t"/>
              <a:pathLst>
                <a:path extrusionOk="0" h="18604" w="2067">
                  <a:moveTo>
                    <a:pt x="79" y="0"/>
                  </a:moveTo>
                  <a:cubicBezTo>
                    <a:pt x="35" y="0"/>
                    <a:pt x="1" y="34"/>
                    <a:pt x="1" y="78"/>
                  </a:cubicBezTo>
                  <a:lnTo>
                    <a:pt x="1" y="18522"/>
                  </a:lnTo>
                  <a:cubicBezTo>
                    <a:pt x="1" y="18566"/>
                    <a:pt x="35" y="18604"/>
                    <a:pt x="79" y="18604"/>
                  </a:cubicBezTo>
                  <a:lnTo>
                    <a:pt x="1989" y="18604"/>
                  </a:lnTo>
                  <a:cubicBezTo>
                    <a:pt x="2033" y="18604"/>
                    <a:pt x="2067" y="18566"/>
                    <a:pt x="2067" y="18522"/>
                  </a:cubicBezTo>
                  <a:lnTo>
                    <a:pt x="2067" y="78"/>
                  </a:lnTo>
                  <a:cubicBezTo>
                    <a:pt x="2067" y="34"/>
                    <a:pt x="2033" y="0"/>
                    <a:pt x="1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g39a06bf1325_0_0"/>
            <p:cNvSpPr/>
            <p:nvPr/>
          </p:nvSpPr>
          <p:spPr>
            <a:xfrm>
              <a:off x="7357723" y="3583175"/>
              <a:ext cx="216685" cy="1227118"/>
            </a:xfrm>
            <a:custGeom>
              <a:rect b="b" l="l" r="r" t="t"/>
              <a:pathLst>
                <a:path extrusionOk="0" h="18241" w="3221">
                  <a:moveTo>
                    <a:pt x="3221" y="0"/>
                  </a:moveTo>
                  <a:lnTo>
                    <a:pt x="672" y="3002"/>
                  </a:lnTo>
                  <a:cubicBezTo>
                    <a:pt x="211" y="3546"/>
                    <a:pt x="0" y="4261"/>
                    <a:pt x="92" y="4971"/>
                  </a:cubicBezTo>
                  <a:lnTo>
                    <a:pt x="1809" y="18240"/>
                  </a:lnTo>
                  <a:lnTo>
                    <a:pt x="2684" y="18040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g39a06bf1325_0_0"/>
            <p:cNvSpPr/>
            <p:nvPr/>
          </p:nvSpPr>
          <p:spPr>
            <a:xfrm>
              <a:off x="7703970" y="2457856"/>
              <a:ext cx="154996" cy="1253152"/>
            </a:xfrm>
            <a:custGeom>
              <a:rect b="b" l="l" r="r" t="t"/>
              <a:pathLst>
                <a:path extrusionOk="0" h="18628" w="2304">
                  <a:moveTo>
                    <a:pt x="316" y="1"/>
                  </a:moveTo>
                  <a:cubicBezTo>
                    <a:pt x="272" y="1"/>
                    <a:pt x="235" y="35"/>
                    <a:pt x="235" y="79"/>
                  </a:cubicBezTo>
                  <a:lnTo>
                    <a:pt x="0" y="18523"/>
                  </a:lnTo>
                  <a:cubicBezTo>
                    <a:pt x="0" y="18567"/>
                    <a:pt x="38" y="18604"/>
                    <a:pt x="82" y="18604"/>
                  </a:cubicBezTo>
                  <a:lnTo>
                    <a:pt x="1989" y="18628"/>
                  </a:lnTo>
                  <a:cubicBezTo>
                    <a:pt x="2033" y="18628"/>
                    <a:pt x="2070" y="18594"/>
                    <a:pt x="2070" y="18550"/>
                  </a:cubicBezTo>
                  <a:lnTo>
                    <a:pt x="2304" y="106"/>
                  </a:lnTo>
                  <a:cubicBezTo>
                    <a:pt x="2304" y="62"/>
                    <a:pt x="2267" y="27"/>
                    <a:pt x="2227" y="24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39a06bf1325_0_0"/>
            <p:cNvSpPr/>
            <p:nvPr/>
          </p:nvSpPr>
          <p:spPr>
            <a:xfrm>
              <a:off x="7654862" y="3437263"/>
              <a:ext cx="192332" cy="1376395"/>
            </a:xfrm>
            <a:custGeom>
              <a:rect b="b" l="l" r="r" t="t"/>
              <a:pathLst>
                <a:path extrusionOk="0" h="20460" w="2859">
                  <a:moveTo>
                    <a:pt x="2858" y="1"/>
                  </a:moveTo>
                  <a:lnTo>
                    <a:pt x="602" y="2589"/>
                  </a:lnTo>
                  <a:cubicBezTo>
                    <a:pt x="194" y="3061"/>
                    <a:pt x="1" y="3682"/>
                    <a:pt x="72" y="4303"/>
                  </a:cubicBezTo>
                  <a:lnTo>
                    <a:pt x="2301" y="20460"/>
                  </a:lnTo>
                  <a:lnTo>
                    <a:pt x="2651" y="20409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g39a06bf1325_0_0"/>
            <p:cNvSpPr/>
            <p:nvPr/>
          </p:nvSpPr>
          <p:spPr>
            <a:xfrm>
              <a:off x="6898459" y="909869"/>
              <a:ext cx="1429204" cy="1635260"/>
            </a:xfrm>
            <a:custGeom>
              <a:rect b="b" l="l" r="r" t="t"/>
              <a:pathLst>
                <a:path extrusionOk="0" h="24308" w="21245">
                  <a:moveTo>
                    <a:pt x="9752" y="1"/>
                  </a:moveTo>
                  <a:cubicBezTo>
                    <a:pt x="9752" y="306"/>
                    <a:pt x="9759" y="584"/>
                    <a:pt x="9755" y="792"/>
                  </a:cubicBezTo>
                  <a:cubicBezTo>
                    <a:pt x="9732" y="2033"/>
                    <a:pt x="9043" y="3108"/>
                    <a:pt x="8150" y="3971"/>
                  </a:cubicBezTo>
                  <a:cubicBezTo>
                    <a:pt x="8032" y="4085"/>
                    <a:pt x="7906" y="4198"/>
                    <a:pt x="7781" y="4306"/>
                  </a:cubicBezTo>
                  <a:cubicBezTo>
                    <a:pt x="6770" y="5169"/>
                    <a:pt x="5593" y="5775"/>
                    <a:pt x="4816" y="6057"/>
                  </a:cubicBezTo>
                  <a:cubicBezTo>
                    <a:pt x="4571" y="6071"/>
                    <a:pt x="4255" y="6094"/>
                    <a:pt x="3909" y="6129"/>
                  </a:cubicBezTo>
                  <a:cubicBezTo>
                    <a:pt x="3554" y="6159"/>
                    <a:pt x="3167" y="6207"/>
                    <a:pt x="2796" y="6260"/>
                  </a:cubicBezTo>
                  <a:cubicBezTo>
                    <a:pt x="2647" y="6281"/>
                    <a:pt x="2501" y="6304"/>
                    <a:pt x="2362" y="6329"/>
                  </a:cubicBezTo>
                  <a:cubicBezTo>
                    <a:pt x="2291" y="6342"/>
                    <a:pt x="2223" y="6356"/>
                    <a:pt x="2155" y="6370"/>
                  </a:cubicBezTo>
                  <a:lnTo>
                    <a:pt x="2152" y="6370"/>
                  </a:lnTo>
                  <a:cubicBezTo>
                    <a:pt x="2118" y="6376"/>
                    <a:pt x="2088" y="6383"/>
                    <a:pt x="2054" y="6390"/>
                  </a:cubicBezTo>
                  <a:cubicBezTo>
                    <a:pt x="1999" y="6400"/>
                    <a:pt x="1941" y="6414"/>
                    <a:pt x="1887" y="6427"/>
                  </a:cubicBezTo>
                  <a:cubicBezTo>
                    <a:pt x="1880" y="6427"/>
                    <a:pt x="1874" y="6427"/>
                    <a:pt x="1870" y="6431"/>
                  </a:cubicBezTo>
                  <a:cubicBezTo>
                    <a:pt x="1809" y="6444"/>
                    <a:pt x="1752" y="6461"/>
                    <a:pt x="1697" y="6475"/>
                  </a:cubicBezTo>
                  <a:cubicBezTo>
                    <a:pt x="1670" y="6481"/>
                    <a:pt x="1643" y="6488"/>
                    <a:pt x="1620" y="6498"/>
                  </a:cubicBezTo>
                  <a:cubicBezTo>
                    <a:pt x="1565" y="6512"/>
                    <a:pt x="1514" y="6528"/>
                    <a:pt x="1470" y="6546"/>
                  </a:cubicBezTo>
                  <a:cubicBezTo>
                    <a:pt x="1076" y="6688"/>
                    <a:pt x="727" y="6892"/>
                    <a:pt x="480" y="7200"/>
                  </a:cubicBezTo>
                  <a:cubicBezTo>
                    <a:pt x="472" y="7204"/>
                    <a:pt x="469" y="7208"/>
                    <a:pt x="469" y="7214"/>
                  </a:cubicBezTo>
                  <a:cubicBezTo>
                    <a:pt x="357" y="7357"/>
                    <a:pt x="269" y="7519"/>
                    <a:pt x="204" y="7709"/>
                  </a:cubicBezTo>
                  <a:cubicBezTo>
                    <a:pt x="184" y="7767"/>
                    <a:pt x="167" y="7831"/>
                    <a:pt x="154" y="7896"/>
                  </a:cubicBezTo>
                  <a:cubicBezTo>
                    <a:pt x="1" y="8602"/>
                    <a:pt x="85" y="9444"/>
                    <a:pt x="15" y="10268"/>
                  </a:cubicBezTo>
                  <a:cubicBezTo>
                    <a:pt x="7" y="10356"/>
                    <a:pt x="72" y="10468"/>
                    <a:pt x="190" y="10590"/>
                  </a:cubicBezTo>
                  <a:cubicBezTo>
                    <a:pt x="737" y="11163"/>
                    <a:pt x="2450" y="12032"/>
                    <a:pt x="3326" y="12534"/>
                  </a:cubicBezTo>
                  <a:cubicBezTo>
                    <a:pt x="3529" y="12653"/>
                    <a:pt x="3689" y="12748"/>
                    <a:pt x="3773" y="12816"/>
                  </a:cubicBezTo>
                  <a:cubicBezTo>
                    <a:pt x="4181" y="13138"/>
                    <a:pt x="4581" y="13481"/>
                    <a:pt x="4958" y="13844"/>
                  </a:cubicBezTo>
                  <a:cubicBezTo>
                    <a:pt x="5049" y="13929"/>
                    <a:pt x="5141" y="14017"/>
                    <a:pt x="5226" y="14106"/>
                  </a:cubicBezTo>
                  <a:cubicBezTo>
                    <a:pt x="6237" y="15133"/>
                    <a:pt x="7071" y="16317"/>
                    <a:pt x="7462" y="17695"/>
                  </a:cubicBezTo>
                  <a:cubicBezTo>
                    <a:pt x="7486" y="17770"/>
                    <a:pt x="7506" y="17855"/>
                    <a:pt x="7527" y="17943"/>
                  </a:cubicBezTo>
                  <a:cubicBezTo>
                    <a:pt x="7533" y="17973"/>
                    <a:pt x="7540" y="18004"/>
                    <a:pt x="7547" y="18038"/>
                  </a:cubicBezTo>
                  <a:cubicBezTo>
                    <a:pt x="7553" y="18068"/>
                    <a:pt x="7560" y="18099"/>
                    <a:pt x="7567" y="18129"/>
                  </a:cubicBezTo>
                  <a:cubicBezTo>
                    <a:pt x="7577" y="18193"/>
                    <a:pt x="7591" y="18262"/>
                    <a:pt x="7605" y="18333"/>
                  </a:cubicBezTo>
                  <a:cubicBezTo>
                    <a:pt x="7696" y="18855"/>
                    <a:pt x="7771" y="19504"/>
                    <a:pt x="7829" y="20179"/>
                  </a:cubicBezTo>
                  <a:cubicBezTo>
                    <a:pt x="7838" y="20307"/>
                    <a:pt x="7849" y="20437"/>
                    <a:pt x="7859" y="20565"/>
                  </a:cubicBezTo>
                  <a:cubicBezTo>
                    <a:pt x="7893" y="20986"/>
                    <a:pt x="7920" y="21414"/>
                    <a:pt x="7940" y="21817"/>
                  </a:cubicBezTo>
                  <a:cubicBezTo>
                    <a:pt x="8015" y="23117"/>
                    <a:pt x="8039" y="24206"/>
                    <a:pt x="8039" y="24308"/>
                  </a:cubicBezTo>
                  <a:lnTo>
                    <a:pt x="8772" y="24274"/>
                  </a:lnTo>
                  <a:lnTo>
                    <a:pt x="9270" y="24250"/>
                  </a:lnTo>
                  <a:lnTo>
                    <a:pt x="12195" y="24117"/>
                  </a:lnTo>
                  <a:lnTo>
                    <a:pt x="14265" y="24023"/>
                  </a:lnTo>
                  <a:lnTo>
                    <a:pt x="14353" y="24020"/>
                  </a:lnTo>
                  <a:cubicBezTo>
                    <a:pt x="14363" y="23782"/>
                    <a:pt x="14370" y="23517"/>
                    <a:pt x="14373" y="23229"/>
                  </a:cubicBezTo>
                  <a:lnTo>
                    <a:pt x="14373" y="23226"/>
                  </a:lnTo>
                  <a:cubicBezTo>
                    <a:pt x="14376" y="22835"/>
                    <a:pt x="14380" y="22404"/>
                    <a:pt x="14384" y="21959"/>
                  </a:cubicBezTo>
                  <a:cubicBezTo>
                    <a:pt x="14387" y="21505"/>
                    <a:pt x="14394" y="21030"/>
                    <a:pt x="14407" y="20565"/>
                  </a:cubicBezTo>
                  <a:cubicBezTo>
                    <a:pt x="14414" y="20440"/>
                    <a:pt x="14417" y="20318"/>
                    <a:pt x="14424" y="20199"/>
                  </a:cubicBezTo>
                  <a:cubicBezTo>
                    <a:pt x="14438" y="19903"/>
                    <a:pt x="14455" y="19612"/>
                    <a:pt x="14478" y="19333"/>
                  </a:cubicBezTo>
                  <a:cubicBezTo>
                    <a:pt x="14492" y="19161"/>
                    <a:pt x="14509" y="18995"/>
                    <a:pt x="14530" y="18828"/>
                  </a:cubicBezTo>
                  <a:cubicBezTo>
                    <a:pt x="14536" y="18767"/>
                    <a:pt x="14543" y="18710"/>
                    <a:pt x="14553" y="18652"/>
                  </a:cubicBezTo>
                  <a:cubicBezTo>
                    <a:pt x="14567" y="18553"/>
                    <a:pt x="14580" y="18462"/>
                    <a:pt x="14594" y="18370"/>
                  </a:cubicBezTo>
                  <a:cubicBezTo>
                    <a:pt x="14604" y="18309"/>
                    <a:pt x="14614" y="18248"/>
                    <a:pt x="14628" y="18190"/>
                  </a:cubicBezTo>
                  <a:cubicBezTo>
                    <a:pt x="14638" y="18129"/>
                    <a:pt x="14648" y="18075"/>
                    <a:pt x="14661" y="18017"/>
                  </a:cubicBezTo>
                  <a:cubicBezTo>
                    <a:pt x="14675" y="17960"/>
                    <a:pt x="14689" y="17905"/>
                    <a:pt x="14699" y="17851"/>
                  </a:cubicBezTo>
                  <a:cubicBezTo>
                    <a:pt x="14713" y="17797"/>
                    <a:pt x="14726" y="17745"/>
                    <a:pt x="14743" y="17695"/>
                  </a:cubicBezTo>
                  <a:cubicBezTo>
                    <a:pt x="15059" y="16575"/>
                    <a:pt x="15670" y="15584"/>
                    <a:pt x="16429" y="14702"/>
                  </a:cubicBezTo>
                  <a:cubicBezTo>
                    <a:pt x="16636" y="14458"/>
                    <a:pt x="16860" y="14228"/>
                    <a:pt x="17091" y="14000"/>
                  </a:cubicBezTo>
                  <a:cubicBezTo>
                    <a:pt x="18736" y="11777"/>
                    <a:pt x="21003" y="9738"/>
                    <a:pt x="21244" y="6879"/>
                  </a:cubicBezTo>
                  <a:cubicBezTo>
                    <a:pt x="21050" y="6739"/>
                    <a:pt x="20830" y="6630"/>
                    <a:pt x="20593" y="6546"/>
                  </a:cubicBezTo>
                  <a:cubicBezTo>
                    <a:pt x="20542" y="6525"/>
                    <a:pt x="20487" y="6508"/>
                    <a:pt x="20426" y="6488"/>
                  </a:cubicBezTo>
                  <a:lnTo>
                    <a:pt x="20423" y="6488"/>
                  </a:lnTo>
                  <a:cubicBezTo>
                    <a:pt x="20175" y="6403"/>
                    <a:pt x="19876" y="6315"/>
                    <a:pt x="19561" y="6234"/>
                  </a:cubicBezTo>
                  <a:cubicBezTo>
                    <a:pt x="18947" y="6074"/>
                    <a:pt x="18272" y="5938"/>
                    <a:pt x="17770" y="5922"/>
                  </a:cubicBezTo>
                  <a:cubicBezTo>
                    <a:pt x="17665" y="5918"/>
                    <a:pt x="17406" y="5836"/>
                    <a:pt x="17108" y="5731"/>
                  </a:cubicBezTo>
                  <a:cubicBezTo>
                    <a:pt x="16609" y="5551"/>
                    <a:pt x="15999" y="5300"/>
                    <a:pt x="15845" y="5216"/>
                  </a:cubicBezTo>
                  <a:cubicBezTo>
                    <a:pt x="15452" y="5002"/>
                    <a:pt x="15103" y="4757"/>
                    <a:pt x="14801" y="4497"/>
                  </a:cubicBezTo>
                  <a:cubicBezTo>
                    <a:pt x="14641" y="4361"/>
                    <a:pt x="14495" y="4221"/>
                    <a:pt x="14359" y="4079"/>
                  </a:cubicBezTo>
                  <a:cubicBezTo>
                    <a:pt x="13355" y="3027"/>
                    <a:pt x="12962" y="1846"/>
                    <a:pt x="12962" y="1304"/>
                  </a:cubicBezTo>
                  <a:cubicBezTo>
                    <a:pt x="12959" y="988"/>
                    <a:pt x="12925" y="513"/>
                    <a:pt x="12843" y="1"/>
                  </a:cubicBezTo>
                  <a:close/>
                </a:path>
              </a:pathLst>
            </a:custGeom>
            <a:solidFill>
              <a:srgbClr val="1C231D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g39a06bf1325_0_0"/>
            <p:cNvSpPr/>
            <p:nvPr/>
          </p:nvSpPr>
          <p:spPr>
            <a:xfrm>
              <a:off x="6896441" y="909869"/>
              <a:ext cx="1439632" cy="1383526"/>
            </a:xfrm>
            <a:custGeom>
              <a:rect b="b" l="l" r="r" t="t"/>
              <a:pathLst>
                <a:path extrusionOk="0" h="20566" w="21400">
                  <a:moveTo>
                    <a:pt x="9782" y="1"/>
                  </a:moveTo>
                  <a:cubicBezTo>
                    <a:pt x="9782" y="306"/>
                    <a:pt x="9789" y="584"/>
                    <a:pt x="9785" y="792"/>
                  </a:cubicBezTo>
                  <a:cubicBezTo>
                    <a:pt x="9762" y="2033"/>
                    <a:pt x="9073" y="3108"/>
                    <a:pt x="8180" y="3971"/>
                  </a:cubicBezTo>
                  <a:cubicBezTo>
                    <a:pt x="7101" y="5012"/>
                    <a:pt x="5721" y="5739"/>
                    <a:pt x="4846" y="6057"/>
                  </a:cubicBezTo>
                  <a:cubicBezTo>
                    <a:pt x="4601" y="6071"/>
                    <a:pt x="4285" y="6094"/>
                    <a:pt x="3939" y="6129"/>
                  </a:cubicBezTo>
                  <a:cubicBezTo>
                    <a:pt x="3584" y="6159"/>
                    <a:pt x="3197" y="6207"/>
                    <a:pt x="2826" y="6260"/>
                  </a:cubicBezTo>
                  <a:cubicBezTo>
                    <a:pt x="2677" y="6281"/>
                    <a:pt x="2531" y="6304"/>
                    <a:pt x="2392" y="6329"/>
                  </a:cubicBezTo>
                  <a:cubicBezTo>
                    <a:pt x="2321" y="6342"/>
                    <a:pt x="2253" y="6356"/>
                    <a:pt x="2185" y="6370"/>
                  </a:cubicBezTo>
                  <a:lnTo>
                    <a:pt x="2182" y="6370"/>
                  </a:lnTo>
                  <a:cubicBezTo>
                    <a:pt x="2148" y="6376"/>
                    <a:pt x="2118" y="6379"/>
                    <a:pt x="2084" y="6390"/>
                  </a:cubicBezTo>
                  <a:cubicBezTo>
                    <a:pt x="2029" y="6400"/>
                    <a:pt x="1971" y="6414"/>
                    <a:pt x="1917" y="6427"/>
                  </a:cubicBezTo>
                  <a:cubicBezTo>
                    <a:pt x="1910" y="6427"/>
                    <a:pt x="1904" y="6427"/>
                    <a:pt x="1900" y="6431"/>
                  </a:cubicBezTo>
                  <a:cubicBezTo>
                    <a:pt x="1839" y="6444"/>
                    <a:pt x="1782" y="6461"/>
                    <a:pt x="1727" y="6475"/>
                  </a:cubicBezTo>
                  <a:cubicBezTo>
                    <a:pt x="1700" y="6481"/>
                    <a:pt x="1673" y="6488"/>
                    <a:pt x="1650" y="6498"/>
                  </a:cubicBezTo>
                  <a:cubicBezTo>
                    <a:pt x="1595" y="6512"/>
                    <a:pt x="1544" y="6528"/>
                    <a:pt x="1500" y="6546"/>
                  </a:cubicBezTo>
                  <a:cubicBezTo>
                    <a:pt x="1106" y="6688"/>
                    <a:pt x="757" y="6892"/>
                    <a:pt x="510" y="7200"/>
                  </a:cubicBezTo>
                  <a:cubicBezTo>
                    <a:pt x="502" y="7204"/>
                    <a:pt x="499" y="7208"/>
                    <a:pt x="499" y="7214"/>
                  </a:cubicBezTo>
                  <a:cubicBezTo>
                    <a:pt x="350" y="7401"/>
                    <a:pt x="245" y="7628"/>
                    <a:pt x="184" y="7896"/>
                  </a:cubicBezTo>
                  <a:cubicBezTo>
                    <a:pt x="31" y="8602"/>
                    <a:pt x="115" y="9444"/>
                    <a:pt x="45" y="10268"/>
                  </a:cubicBezTo>
                  <a:cubicBezTo>
                    <a:pt x="1" y="10777"/>
                    <a:pt x="2297" y="11927"/>
                    <a:pt x="3356" y="12534"/>
                  </a:cubicBezTo>
                  <a:cubicBezTo>
                    <a:pt x="3559" y="12653"/>
                    <a:pt x="3719" y="12748"/>
                    <a:pt x="3803" y="12816"/>
                  </a:cubicBezTo>
                  <a:cubicBezTo>
                    <a:pt x="4211" y="13138"/>
                    <a:pt x="4611" y="13481"/>
                    <a:pt x="4988" y="13844"/>
                  </a:cubicBezTo>
                  <a:cubicBezTo>
                    <a:pt x="5079" y="13929"/>
                    <a:pt x="5171" y="14017"/>
                    <a:pt x="5256" y="14106"/>
                  </a:cubicBezTo>
                  <a:cubicBezTo>
                    <a:pt x="6267" y="15133"/>
                    <a:pt x="7101" y="16317"/>
                    <a:pt x="7492" y="17695"/>
                  </a:cubicBezTo>
                  <a:cubicBezTo>
                    <a:pt x="7516" y="17770"/>
                    <a:pt x="7536" y="17855"/>
                    <a:pt x="7557" y="17943"/>
                  </a:cubicBezTo>
                  <a:cubicBezTo>
                    <a:pt x="7563" y="17973"/>
                    <a:pt x="7570" y="18004"/>
                    <a:pt x="7577" y="18038"/>
                  </a:cubicBezTo>
                  <a:cubicBezTo>
                    <a:pt x="7583" y="18068"/>
                    <a:pt x="7590" y="18099"/>
                    <a:pt x="7597" y="18129"/>
                  </a:cubicBezTo>
                  <a:cubicBezTo>
                    <a:pt x="7607" y="18193"/>
                    <a:pt x="7621" y="18262"/>
                    <a:pt x="7635" y="18333"/>
                  </a:cubicBezTo>
                  <a:cubicBezTo>
                    <a:pt x="7726" y="18855"/>
                    <a:pt x="7801" y="19504"/>
                    <a:pt x="7859" y="20179"/>
                  </a:cubicBezTo>
                  <a:cubicBezTo>
                    <a:pt x="7868" y="20304"/>
                    <a:pt x="7879" y="20437"/>
                    <a:pt x="7889" y="20565"/>
                  </a:cubicBezTo>
                  <a:lnTo>
                    <a:pt x="14441" y="20565"/>
                  </a:lnTo>
                  <a:cubicBezTo>
                    <a:pt x="14444" y="20440"/>
                    <a:pt x="14447" y="20318"/>
                    <a:pt x="14454" y="20199"/>
                  </a:cubicBezTo>
                  <a:cubicBezTo>
                    <a:pt x="14468" y="19903"/>
                    <a:pt x="14485" y="19612"/>
                    <a:pt x="14508" y="19333"/>
                  </a:cubicBezTo>
                  <a:cubicBezTo>
                    <a:pt x="14522" y="19161"/>
                    <a:pt x="14539" y="18995"/>
                    <a:pt x="14560" y="18828"/>
                  </a:cubicBezTo>
                  <a:cubicBezTo>
                    <a:pt x="14566" y="18767"/>
                    <a:pt x="14573" y="18710"/>
                    <a:pt x="14583" y="18652"/>
                  </a:cubicBezTo>
                  <a:cubicBezTo>
                    <a:pt x="14597" y="18553"/>
                    <a:pt x="14610" y="18462"/>
                    <a:pt x="14624" y="18370"/>
                  </a:cubicBezTo>
                  <a:cubicBezTo>
                    <a:pt x="14634" y="18309"/>
                    <a:pt x="14644" y="18248"/>
                    <a:pt x="14658" y="18190"/>
                  </a:cubicBezTo>
                  <a:cubicBezTo>
                    <a:pt x="14668" y="18129"/>
                    <a:pt x="14678" y="18075"/>
                    <a:pt x="14691" y="18017"/>
                  </a:cubicBezTo>
                  <a:cubicBezTo>
                    <a:pt x="14705" y="17960"/>
                    <a:pt x="14719" y="17905"/>
                    <a:pt x="14729" y="17851"/>
                  </a:cubicBezTo>
                  <a:cubicBezTo>
                    <a:pt x="14743" y="17797"/>
                    <a:pt x="14756" y="17745"/>
                    <a:pt x="14773" y="17695"/>
                  </a:cubicBezTo>
                  <a:cubicBezTo>
                    <a:pt x="15089" y="16575"/>
                    <a:pt x="15700" y="15584"/>
                    <a:pt x="16459" y="14702"/>
                  </a:cubicBezTo>
                  <a:cubicBezTo>
                    <a:pt x="16904" y="14187"/>
                    <a:pt x="17399" y="13708"/>
                    <a:pt x="17915" y="13264"/>
                  </a:cubicBezTo>
                  <a:cubicBezTo>
                    <a:pt x="18213" y="12864"/>
                    <a:pt x="18515" y="12463"/>
                    <a:pt x="18811" y="12049"/>
                  </a:cubicBezTo>
                  <a:cubicBezTo>
                    <a:pt x="19829" y="10628"/>
                    <a:pt x="21400" y="8629"/>
                    <a:pt x="21074" y="6749"/>
                  </a:cubicBezTo>
                  <a:cubicBezTo>
                    <a:pt x="20931" y="6668"/>
                    <a:pt x="20782" y="6603"/>
                    <a:pt x="20623" y="6546"/>
                  </a:cubicBezTo>
                  <a:cubicBezTo>
                    <a:pt x="20572" y="6525"/>
                    <a:pt x="20517" y="6508"/>
                    <a:pt x="20456" y="6488"/>
                  </a:cubicBezTo>
                  <a:lnTo>
                    <a:pt x="20453" y="6488"/>
                  </a:lnTo>
                  <a:cubicBezTo>
                    <a:pt x="20205" y="6403"/>
                    <a:pt x="19906" y="6315"/>
                    <a:pt x="19591" y="6234"/>
                  </a:cubicBezTo>
                  <a:cubicBezTo>
                    <a:pt x="18977" y="6074"/>
                    <a:pt x="18302" y="5938"/>
                    <a:pt x="17800" y="5922"/>
                  </a:cubicBezTo>
                  <a:cubicBezTo>
                    <a:pt x="17695" y="5918"/>
                    <a:pt x="17436" y="5836"/>
                    <a:pt x="17138" y="5731"/>
                  </a:cubicBezTo>
                  <a:cubicBezTo>
                    <a:pt x="16639" y="5551"/>
                    <a:pt x="16029" y="5300"/>
                    <a:pt x="15875" y="5216"/>
                  </a:cubicBezTo>
                  <a:cubicBezTo>
                    <a:pt x="15275" y="4890"/>
                    <a:pt x="14783" y="4493"/>
                    <a:pt x="14389" y="4079"/>
                  </a:cubicBezTo>
                  <a:cubicBezTo>
                    <a:pt x="13385" y="3027"/>
                    <a:pt x="12992" y="1846"/>
                    <a:pt x="12992" y="1304"/>
                  </a:cubicBezTo>
                  <a:cubicBezTo>
                    <a:pt x="12989" y="988"/>
                    <a:pt x="12955" y="513"/>
                    <a:pt x="12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g39a06bf1325_0_0"/>
            <p:cNvSpPr/>
            <p:nvPr/>
          </p:nvSpPr>
          <p:spPr>
            <a:xfrm>
              <a:off x="7437372" y="2358294"/>
              <a:ext cx="426440" cy="335623"/>
            </a:xfrm>
            <a:custGeom>
              <a:rect b="b" l="l" r="r" t="t"/>
              <a:pathLst>
                <a:path extrusionOk="0" h="4989" w="6339">
                  <a:moveTo>
                    <a:pt x="177" y="1"/>
                  </a:moveTo>
                  <a:cubicBezTo>
                    <a:pt x="82" y="1"/>
                    <a:pt x="1" y="82"/>
                    <a:pt x="1" y="181"/>
                  </a:cubicBezTo>
                  <a:lnTo>
                    <a:pt x="1" y="4813"/>
                  </a:lnTo>
                  <a:cubicBezTo>
                    <a:pt x="1" y="4911"/>
                    <a:pt x="82" y="4989"/>
                    <a:pt x="177" y="4989"/>
                  </a:cubicBezTo>
                  <a:lnTo>
                    <a:pt x="6162" y="4989"/>
                  </a:lnTo>
                  <a:cubicBezTo>
                    <a:pt x="6260" y="4989"/>
                    <a:pt x="6339" y="4911"/>
                    <a:pt x="6339" y="4813"/>
                  </a:cubicBezTo>
                  <a:lnTo>
                    <a:pt x="6339" y="181"/>
                  </a:lnTo>
                  <a:cubicBezTo>
                    <a:pt x="6339" y="82"/>
                    <a:pt x="6260" y="1"/>
                    <a:pt x="6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g39a06bf1325_0_0"/>
            <p:cNvSpPr/>
            <p:nvPr/>
          </p:nvSpPr>
          <p:spPr>
            <a:xfrm>
              <a:off x="7483252" y="4790296"/>
              <a:ext cx="182174" cy="85705"/>
            </a:xfrm>
            <a:custGeom>
              <a:rect b="b" l="l" r="r" t="t"/>
              <a:pathLst>
                <a:path extrusionOk="0" h="1274" w="2708">
                  <a:moveTo>
                    <a:pt x="413" y="1"/>
                  </a:moveTo>
                  <a:cubicBezTo>
                    <a:pt x="273" y="1"/>
                    <a:pt x="153" y="41"/>
                    <a:pt x="65" y="134"/>
                  </a:cubicBezTo>
                  <a:cubicBezTo>
                    <a:pt x="41" y="222"/>
                    <a:pt x="18" y="306"/>
                    <a:pt x="0" y="395"/>
                  </a:cubicBezTo>
                  <a:cubicBezTo>
                    <a:pt x="0" y="629"/>
                    <a:pt x="0" y="859"/>
                    <a:pt x="14" y="1090"/>
                  </a:cubicBezTo>
                  <a:cubicBezTo>
                    <a:pt x="94" y="1111"/>
                    <a:pt x="215" y="1122"/>
                    <a:pt x="336" y="1122"/>
                  </a:cubicBezTo>
                  <a:cubicBezTo>
                    <a:pt x="453" y="1122"/>
                    <a:pt x="569" y="1112"/>
                    <a:pt x="645" y="1090"/>
                  </a:cubicBezTo>
                  <a:cubicBezTo>
                    <a:pt x="672" y="998"/>
                    <a:pt x="645" y="920"/>
                    <a:pt x="675" y="832"/>
                  </a:cubicBezTo>
                  <a:cubicBezTo>
                    <a:pt x="1371" y="920"/>
                    <a:pt x="1975" y="1239"/>
                    <a:pt x="2708" y="1274"/>
                  </a:cubicBezTo>
                  <a:cubicBezTo>
                    <a:pt x="2280" y="958"/>
                    <a:pt x="1100" y="1"/>
                    <a:pt x="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g39a06bf1325_0_0"/>
            <p:cNvSpPr/>
            <p:nvPr/>
          </p:nvSpPr>
          <p:spPr>
            <a:xfrm>
              <a:off x="7800976" y="4775429"/>
              <a:ext cx="182443" cy="85705"/>
            </a:xfrm>
            <a:custGeom>
              <a:rect b="b" l="l" r="r" t="t"/>
              <a:pathLst>
                <a:path extrusionOk="0" h="1274" w="2712">
                  <a:moveTo>
                    <a:pt x="416" y="1"/>
                  </a:moveTo>
                  <a:cubicBezTo>
                    <a:pt x="238" y="1"/>
                    <a:pt x="94" y="64"/>
                    <a:pt x="4" y="219"/>
                  </a:cubicBezTo>
                  <a:cubicBezTo>
                    <a:pt x="4" y="510"/>
                    <a:pt x="0" y="802"/>
                    <a:pt x="17" y="1091"/>
                  </a:cubicBezTo>
                  <a:cubicBezTo>
                    <a:pt x="97" y="1111"/>
                    <a:pt x="220" y="1122"/>
                    <a:pt x="341" y="1122"/>
                  </a:cubicBezTo>
                  <a:cubicBezTo>
                    <a:pt x="458" y="1122"/>
                    <a:pt x="573" y="1112"/>
                    <a:pt x="649" y="1091"/>
                  </a:cubicBezTo>
                  <a:cubicBezTo>
                    <a:pt x="675" y="999"/>
                    <a:pt x="649" y="921"/>
                    <a:pt x="679" y="833"/>
                  </a:cubicBezTo>
                  <a:cubicBezTo>
                    <a:pt x="1375" y="921"/>
                    <a:pt x="1978" y="1240"/>
                    <a:pt x="2711" y="1274"/>
                  </a:cubicBezTo>
                  <a:cubicBezTo>
                    <a:pt x="2285" y="958"/>
                    <a:pt x="1104" y="1"/>
                    <a:pt x="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g39a06bf1325_0_0"/>
            <p:cNvSpPr/>
            <p:nvPr/>
          </p:nvSpPr>
          <p:spPr>
            <a:xfrm>
              <a:off x="7446723" y="909869"/>
              <a:ext cx="417762" cy="355468"/>
            </a:xfrm>
            <a:custGeom>
              <a:rect b="b" l="l" r="r" t="t"/>
              <a:pathLst>
                <a:path extrusionOk="0" h="5284" w="6210">
                  <a:moveTo>
                    <a:pt x="1602" y="1"/>
                  </a:moveTo>
                  <a:cubicBezTo>
                    <a:pt x="1602" y="306"/>
                    <a:pt x="1609" y="584"/>
                    <a:pt x="1605" y="792"/>
                  </a:cubicBezTo>
                  <a:cubicBezTo>
                    <a:pt x="1582" y="2033"/>
                    <a:pt x="893" y="3108"/>
                    <a:pt x="0" y="3971"/>
                  </a:cubicBezTo>
                  <a:cubicBezTo>
                    <a:pt x="744" y="4771"/>
                    <a:pt x="1884" y="5283"/>
                    <a:pt x="3156" y="5283"/>
                  </a:cubicBezTo>
                  <a:cubicBezTo>
                    <a:pt x="4374" y="5283"/>
                    <a:pt x="5467" y="4818"/>
                    <a:pt x="6209" y="4079"/>
                  </a:cubicBezTo>
                  <a:cubicBezTo>
                    <a:pt x="5205" y="3027"/>
                    <a:pt x="4812" y="1846"/>
                    <a:pt x="4812" y="1304"/>
                  </a:cubicBezTo>
                  <a:cubicBezTo>
                    <a:pt x="4809" y="988"/>
                    <a:pt x="4775" y="513"/>
                    <a:pt x="4693" y="1"/>
                  </a:cubicBezTo>
                  <a:close/>
                </a:path>
              </a:pathLst>
            </a:custGeom>
            <a:solidFill>
              <a:srgbClr val="C99471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g39a06bf1325_0_0"/>
            <p:cNvSpPr/>
            <p:nvPr/>
          </p:nvSpPr>
          <p:spPr>
            <a:xfrm>
              <a:off x="6911240" y="1199541"/>
              <a:ext cx="678712" cy="1178009"/>
            </a:xfrm>
            <a:custGeom>
              <a:rect b="b" l="l" r="r" t="t"/>
              <a:pathLst>
                <a:path extrusionOk="0" h="17511" w="10089">
                  <a:moveTo>
                    <a:pt x="7591" y="0"/>
                  </a:moveTo>
                  <a:cubicBezTo>
                    <a:pt x="6950" y="550"/>
                    <a:pt x="6237" y="994"/>
                    <a:pt x="5606" y="1317"/>
                  </a:cubicBezTo>
                  <a:cubicBezTo>
                    <a:pt x="5246" y="1503"/>
                    <a:pt x="4907" y="1646"/>
                    <a:pt x="4626" y="1751"/>
                  </a:cubicBezTo>
                  <a:cubicBezTo>
                    <a:pt x="4381" y="1765"/>
                    <a:pt x="4065" y="1788"/>
                    <a:pt x="3719" y="1823"/>
                  </a:cubicBezTo>
                  <a:cubicBezTo>
                    <a:pt x="3364" y="1853"/>
                    <a:pt x="2977" y="1901"/>
                    <a:pt x="2606" y="1954"/>
                  </a:cubicBezTo>
                  <a:cubicBezTo>
                    <a:pt x="2457" y="1975"/>
                    <a:pt x="2311" y="1998"/>
                    <a:pt x="2172" y="2023"/>
                  </a:cubicBezTo>
                  <a:cubicBezTo>
                    <a:pt x="2101" y="2036"/>
                    <a:pt x="2033" y="2050"/>
                    <a:pt x="1965" y="2064"/>
                  </a:cubicBezTo>
                  <a:lnTo>
                    <a:pt x="1962" y="2064"/>
                  </a:lnTo>
                  <a:cubicBezTo>
                    <a:pt x="1928" y="2070"/>
                    <a:pt x="1898" y="2077"/>
                    <a:pt x="1864" y="2084"/>
                  </a:cubicBezTo>
                  <a:cubicBezTo>
                    <a:pt x="1809" y="2094"/>
                    <a:pt x="1751" y="2108"/>
                    <a:pt x="1697" y="2121"/>
                  </a:cubicBezTo>
                  <a:cubicBezTo>
                    <a:pt x="1690" y="2121"/>
                    <a:pt x="1684" y="2121"/>
                    <a:pt x="1680" y="2125"/>
                  </a:cubicBezTo>
                  <a:cubicBezTo>
                    <a:pt x="1619" y="2138"/>
                    <a:pt x="1562" y="2155"/>
                    <a:pt x="1507" y="2169"/>
                  </a:cubicBezTo>
                  <a:cubicBezTo>
                    <a:pt x="1480" y="2175"/>
                    <a:pt x="1453" y="2182"/>
                    <a:pt x="1430" y="2192"/>
                  </a:cubicBezTo>
                  <a:cubicBezTo>
                    <a:pt x="1375" y="2206"/>
                    <a:pt x="1324" y="2222"/>
                    <a:pt x="1280" y="2240"/>
                  </a:cubicBezTo>
                  <a:cubicBezTo>
                    <a:pt x="886" y="2382"/>
                    <a:pt x="537" y="2586"/>
                    <a:pt x="290" y="2894"/>
                  </a:cubicBezTo>
                  <a:cubicBezTo>
                    <a:pt x="282" y="2898"/>
                    <a:pt x="279" y="2902"/>
                    <a:pt x="279" y="2908"/>
                  </a:cubicBezTo>
                  <a:cubicBezTo>
                    <a:pt x="167" y="3051"/>
                    <a:pt x="79" y="3213"/>
                    <a:pt x="14" y="3403"/>
                  </a:cubicBezTo>
                  <a:cubicBezTo>
                    <a:pt x="8" y="3512"/>
                    <a:pt x="0" y="3627"/>
                    <a:pt x="0" y="3739"/>
                  </a:cubicBezTo>
                  <a:lnTo>
                    <a:pt x="0" y="6284"/>
                  </a:lnTo>
                  <a:cubicBezTo>
                    <a:pt x="547" y="6857"/>
                    <a:pt x="2260" y="7726"/>
                    <a:pt x="3136" y="8228"/>
                  </a:cubicBezTo>
                  <a:cubicBezTo>
                    <a:pt x="3339" y="8347"/>
                    <a:pt x="3499" y="8442"/>
                    <a:pt x="3583" y="8510"/>
                  </a:cubicBezTo>
                  <a:cubicBezTo>
                    <a:pt x="3991" y="8832"/>
                    <a:pt x="4391" y="9175"/>
                    <a:pt x="4768" y="9538"/>
                  </a:cubicBezTo>
                  <a:cubicBezTo>
                    <a:pt x="4859" y="9623"/>
                    <a:pt x="4951" y="9711"/>
                    <a:pt x="5036" y="9800"/>
                  </a:cubicBezTo>
                  <a:cubicBezTo>
                    <a:pt x="5664" y="10437"/>
                    <a:pt x="6223" y="11136"/>
                    <a:pt x="6651" y="11903"/>
                  </a:cubicBezTo>
                  <a:cubicBezTo>
                    <a:pt x="6817" y="12198"/>
                    <a:pt x="6960" y="12500"/>
                    <a:pt x="7082" y="12812"/>
                  </a:cubicBezTo>
                  <a:cubicBezTo>
                    <a:pt x="7153" y="13002"/>
                    <a:pt x="7218" y="13192"/>
                    <a:pt x="7272" y="13389"/>
                  </a:cubicBezTo>
                  <a:cubicBezTo>
                    <a:pt x="7296" y="13464"/>
                    <a:pt x="7316" y="13549"/>
                    <a:pt x="7337" y="13637"/>
                  </a:cubicBezTo>
                  <a:cubicBezTo>
                    <a:pt x="7343" y="13667"/>
                    <a:pt x="7350" y="13698"/>
                    <a:pt x="7357" y="13732"/>
                  </a:cubicBezTo>
                  <a:cubicBezTo>
                    <a:pt x="7363" y="13762"/>
                    <a:pt x="7370" y="13793"/>
                    <a:pt x="7377" y="13823"/>
                  </a:cubicBezTo>
                  <a:cubicBezTo>
                    <a:pt x="7387" y="13887"/>
                    <a:pt x="7401" y="13956"/>
                    <a:pt x="7415" y="14027"/>
                  </a:cubicBezTo>
                  <a:cubicBezTo>
                    <a:pt x="7506" y="14549"/>
                    <a:pt x="7581" y="15198"/>
                    <a:pt x="7639" y="15873"/>
                  </a:cubicBezTo>
                  <a:cubicBezTo>
                    <a:pt x="7648" y="16001"/>
                    <a:pt x="7659" y="16131"/>
                    <a:pt x="7669" y="16259"/>
                  </a:cubicBezTo>
                  <a:cubicBezTo>
                    <a:pt x="7703" y="16680"/>
                    <a:pt x="7730" y="17108"/>
                    <a:pt x="7750" y="17511"/>
                  </a:cubicBezTo>
                  <a:cubicBezTo>
                    <a:pt x="9128" y="16860"/>
                    <a:pt x="10088" y="15459"/>
                    <a:pt x="10088" y="13840"/>
                  </a:cubicBezTo>
                  <a:lnTo>
                    <a:pt x="10088" y="3739"/>
                  </a:lnTo>
                  <a:cubicBezTo>
                    <a:pt x="10088" y="2064"/>
                    <a:pt x="9053" y="614"/>
                    <a:pt x="7591" y="0"/>
                  </a:cubicBez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g39a06bf1325_0_0"/>
            <p:cNvSpPr/>
            <p:nvPr/>
          </p:nvSpPr>
          <p:spPr>
            <a:xfrm>
              <a:off x="6828429" y="1337918"/>
              <a:ext cx="425499" cy="1033171"/>
            </a:xfrm>
            <a:custGeom>
              <a:rect b="b" l="l" r="r" t="t"/>
              <a:pathLst>
                <a:path extrusionOk="0" h="15358" w="6325">
                  <a:moveTo>
                    <a:pt x="3513" y="0"/>
                  </a:moveTo>
                  <a:cubicBezTo>
                    <a:pt x="3476" y="0"/>
                    <a:pt x="3438" y="1"/>
                    <a:pt x="3400" y="3"/>
                  </a:cubicBezTo>
                  <a:lnTo>
                    <a:pt x="3397" y="3"/>
                  </a:lnTo>
                  <a:cubicBezTo>
                    <a:pt x="2905" y="23"/>
                    <a:pt x="2440" y="176"/>
                    <a:pt x="2039" y="424"/>
                  </a:cubicBezTo>
                  <a:cubicBezTo>
                    <a:pt x="2036" y="427"/>
                    <a:pt x="2030" y="430"/>
                    <a:pt x="2025" y="434"/>
                  </a:cubicBezTo>
                  <a:cubicBezTo>
                    <a:pt x="1293" y="895"/>
                    <a:pt x="780" y="1686"/>
                    <a:pt x="723" y="2612"/>
                  </a:cubicBezTo>
                  <a:lnTo>
                    <a:pt x="99" y="12394"/>
                  </a:lnTo>
                  <a:cubicBezTo>
                    <a:pt x="0" y="13924"/>
                    <a:pt x="1170" y="15254"/>
                    <a:pt x="2701" y="15352"/>
                  </a:cubicBezTo>
                  <a:cubicBezTo>
                    <a:pt x="2762" y="15356"/>
                    <a:pt x="2822" y="15358"/>
                    <a:pt x="2881" y="15358"/>
                  </a:cubicBezTo>
                  <a:cubicBezTo>
                    <a:pt x="4337" y="15358"/>
                    <a:pt x="5568" y="14220"/>
                    <a:pt x="5663" y="12750"/>
                  </a:cubicBezTo>
                  <a:lnTo>
                    <a:pt x="6287" y="2968"/>
                  </a:lnTo>
                  <a:cubicBezTo>
                    <a:pt x="6325" y="2375"/>
                    <a:pt x="6172" y="1811"/>
                    <a:pt x="5880" y="1336"/>
                  </a:cubicBezTo>
                  <a:cubicBezTo>
                    <a:pt x="5796" y="1200"/>
                    <a:pt x="5700" y="1068"/>
                    <a:pt x="5595" y="950"/>
                  </a:cubicBezTo>
                  <a:cubicBezTo>
                    <a:pt x="5124" y="414"/>
                    <a:pt x="4448" y="57"/>
                    <a:pt x="3682" y="7"/>
                  </a:cubicBezTo>
                  <a:cubicBezTo>
                    <a:pt x="3625" y="2"/>
                    <a:pt x="3569" y="0"/>
                    <a:pt x="3513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g39a06bf1325_0_0"/>
            <p:cNvSpPr/>
            <p:nvPr/>
          </p:nvSpPr>
          <p:spPr>
            <a:xfrm>
              <a:off x="6810400" y="2031017"/>
              <a:ext cx="420520" cy="881135"/>
            </a:xfrm>
            <a:custGeom>
              <a:rect b="b" l="l" r="r" t="t"/>
              <a:pathLst>
                <a:path extrusionOk="0" h="13098" w="6251">
                  <a:moveTo>
                    <a:pt x="3165" y="1"/>
                  </a:moveTo>
                  <a:cubicBezTo>
                    <a:pt x="3032" y="1"/>
                    <a:pt x="2897" y="10"/>
                    <a:pt x="2762" y="28"/>
                  </a:cubicBezTo>
                  <a:cubicBezTo>
                    <a:pt x="1137" y="249"/>
                    <a:pt x="0" y="1745"/>
                    <a:pt x="224" y="3367"/>
                  </a:cubicBezTo>
                  <a:cubicBezTo>
                    <a:pt x="285" y="3824"/>
                    <a:pt x="451" y="4242"/>
                    <a:pt x="693" y="4605"/>
                  </a:cubicBezTo>
                  <a:lnTo>
                    <a:pt x="682" y="4609"/>
                  </a:lnTo>
                  <a:lnTo>
                    <a:pt x="4639" y="13098"/>
                  </a:lnTo>
                  <a:lnTo>
                    <a:pt x="6250" y="12880"/>
                  </a:lnTo>
                  <a:lnTo>
                    <a:pt x="6111" y="3262"/>
                  </a:lnTo>
                  <a:cubicBezTo>
                    <a:pt x="6134" y="3034"/>
                    <a:pt x="6134" y="2803"/>
                    <a:pt x="6100" y="2566"/>
                  </a:cubicBezTo>
                  <a:cubicBezTo>
                    <a:pt x="5899" y="1080"/>
                    <a:pt x="4625" y="1"/>
                    <a:pt x="3165" y="1"/>
                  </a:cubicBez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g39a06bf1325_0_0"/>
            <p:cNvSpPr/>
            <p:nvPr/>
          </p:nvSpPr>
          <p:spPr>
            <a:xfrm>
              <a:off x="7062400" y="2707904"/>
              <a:ext cx="168518" cy="204239"/>
            </a:xfrm>
            <a:custGeom>
              <a:rect b="b" l="l" r="r" t="t"/>
              <a:pathLst>
                <a:path extrusionOk="0" h="3036" w="2505">
                  <a:moveTo>
                    <a:pt x="1792" y="0"/>
                  </a:moveTo>
                  <a:cubicBezTo>
                    <a:pt x="1315" y="0"/>
                    <a:pt x="851" y="206"/>
                    <a:pt x="424" y="630"/>
                  </a:cubicBezTo>
                  <a:cubicBezTo>
                    <a:pt x="271" y="783"/>
                    <a:pt x="132" y="945"/>
                    <a:pt x="0" y="1119"/>
                  </a:cubicBezTo>
                  <a:lnTo>
                    <a:pt x="893" y="3036"/>
                  </a:lnTo>
                  <a:lnTo>
                    <a:pt x="2504" y="2818"/>
                  </a:lnTo>
                  <a:lnTo>
                    <a:pt x="2467" y="213"/>
                  </a:lnTo>
                  <a:cubicBezTo>
                    <a:pt x="2358" y="152"/>
                    <a:pt x="2246" y="94"/>
                    <a:pt x="2138" y="36"/>
                  </a:cubicBezTo>
                  <a:cubicBezTo>
                    <a:pt x="2022" y="12"/>
                    <a:pt x="1906" y="0"/>
                    <a:pt x="1792" y="0"/>
                  </a:cubicBez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g39a06bf1325_0_0"/>
            <p:cNvSpPr/>
            <p:nvPr/>
          </p:nvSpPr>
          <p:spPr>
            <a:xfrm>
              <a:off x="7358597" y="1887123"/>
              <a:ext cx="116718" cy="174370"/>
            </a:xfrm>
            <a:custGeom>
              <a:rect b="b" l="l" r="r" t="t"/>
              <a:pathLst>
                <a:path extrusionOk="0" h="2592" w="1735">
                  <a:moveTo>
                    <a:pt x="1310" y="0"/>
                  </a:moveTo>
                  <a:cubicBezTo>
                    <a:pt x="1169" y="0"/>
                    <a:pt x="1032" y="69"/>
                    <a:pt x="951" y="196"/>
                  </a:cubicBezTo>
                  <a:lnTo>
                    <a:pt x="1" y="1682"/>
                  </a:lnTo>
                  <a:cubicBezTo>
                    <a:pt x="167" y="1977"/>
                    <a:pt x="310" y="2279"/>
                    <a:pt x="432" y="2591"/>
                  </a:cubicBezTo>
                  <a:lnTo>
                    <a:pt x="1667" y="653"/>
                  </a:lnTo>
                  <a:cubicBezTo>
                    <a:pt x="1711" y="583"/>
                    <a:pt x="1735" y="504"/>
                    <a:pt x="1735" y="423"/>
                  </a:cubicBezTo>
                  <a:cubicBezTo>
                    <a:pt x="1735" y="284"/>
                    <a:pt x="1664" y="144"/>
                    <a:pt x="1538" y="67"/>
                  </a:cubicBezTo>
                  <a:cubicBezTo>
                    <a:pt x="1468" y="22"/>
                    <a:pt x="1388" y="0"/>
                    <a:pt x="1310" y="0"/>
                  </a:cubicBez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g39a06bf1325_0_0"/>
            <p:cNvSpPr/>
            <p:nvPr/>
          </p:nvSpPr>
          <p:spPr>
            <a:xfrm>
              <a:off x="7763035" y="1212322"/>
              <a:ext cx="607740" cy="1174847"/>
            </a:xfrm>
            <a:custGeom>
              <a:rect b="b" l="l" r="r" t="t"/>
              <a:pathLst>
                <a:path extrusionOk="0" h="17464" w="9034">
                  <a:moveTo>
                    <a:pt x="1949" y="1"/>
                  </a:moveTo>
                  <a:cubicBezTo>
                    <a:pt x="843" y="214"/>
                    <a:pt x="1" y="1191"/>
                    <a:pt x="1" y="2358"/>
                  </a:cubicBezTo>
                  <a:lnTo>
                    <a:pt x="1" y="15231"/>
                  </a:lnTo>
                  <a:cubicBezTo>
                    <a:pt x="1" y="16242"/>
                    <a:pt x="639" y="17114"/>
                    <a:pt x="1532" y="17463"/>
                  </a:cubicBezTo>
                  <a:cubicBezTo>
                    <a:pt x="1535" y="17009"/>
                    <a:pt x="1542" y="16534"/>
                    <a:pt x="1555" y="16069"/>
                  </a:cubicBezTo>
                  <a:cubicBezTo>
                    <a:pt x="1562" y="15944"/>
                    <a:pt x="1565" y="15822"/>
                    <a:pt x="1572" y="15703"/>
                  </a:cubicBezTo>
                  <a:cubicBezTo>
                    <a:pt x="1623" y="14668"/>
                    <a:pt x="1803" y="13755"/>
                    <a:pt x="2112" y="12914"/>
                  </a:cubicBezTo>
                  <a:cubicBezTo>
                    <a:pt x="2230" y="12588"/>
                    <a:pt x="2366" y="12276"/>
                    <a:pt x="2525" y="11974"/>
                  </a:cubicBezTo>
                  <a:cubicBezTo>
                    <a:pt x="2733" y="11567"/>
                    <a:pt x="2973" y="11177"/>
                    <a:pt x="3252" y="10790"/>
                  </a:cubicBezTo>
                  <a:cubicBezTo>
                    <a:pt x="3584" y="10329"/>
                    <a:pt x="3967" y="9877"/>
                    <a:pt x="4402" y="9422"/>
                  </a:cubicBezTo>
                  <a:cubicBezTo>
                    <a:pt x="5457" y="8313"/>
                    <a:pt x="6607" y="7244"/>
                    <a:pt x="7381" y="5908"/>
                  </a:cubicBezTo>
                  <a:cubicBezTo>
                    <a:pt x="7652" y="5443"/>
                    <a:pt x="9033" y="2840"/>
                    <a:pt x="8375" y="2372"/>
                  </a:cubicBezTo>
                  <a:cubicBezTo>
                    <a:pt x="8185" y="2240"/>
                    <a:pt x="7971" y="2131"/>
                    <a:pt x="7741" y="2050"/>
                  </a:cubicBezTo>
                  <a:cubicBezTo>
                    <a:pt x="7690" y="2029"/>
                    <a:pt x="7635" y="2012"/>
                    <a:pt x="7571" y="1992"/>
                  </a:cubicBezTo>
                  <a:cubicBezTo>
                    <a:pt x="7323" y="1907"/>
                    <a:pt x="7024" y="1819"/>
                    <a:pt x="6709" y="1738"/>
                  </a:cubicBezTo>
                  <a:cubicBezTo>
                    <a:pt x="6095" y="1578"/>
                    <a:pt x="5420" y="1442"/>
                    <a:pt x="4918" y="1426"/>
                  </a:cubicBezTo>
                  <a:cubicBezTo>
                    <a:pt x="4813" y="1422"/>
                    <a:pt x="4554" y="1340"/>
                    <a:pt x="4256" y="1235"/>
                  </a:cubicBezTo>
                  <a:cubicBezTo>
                    <a:pt x="4083" y="1171"/>
                    <a:pt x="3900" y="1103"/>
                    <a:pt x="3723" y="1035"/>
                  </a:cubicBezTo>
                  <a:cubicBezTo>
                    <a:pt x="3391" y="903"/>
                    <a:pt x="3095" y="774"/>
                    <a:pt x="2993" y="720"/>
                  </a:cubicBezTo>
                  <a:cubicBezTo>
                    <a:pt x="2600" y="506"/>
                    <a:pt x="2251" y="261"/>
                    <a:pt x="1949" y="1"/>
                  </a:cubicBez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39a06bf1325_0_0"/>
            <p:cNvSpPr/>
            <p:nvPr/>
          </p:nvSpPr>
          <p:spPr>
            <a:xfrm>
              <a:off x="7424591" y="2060684"/>
              <a:ext cx="165356" cy="316853"/>
            </a:xfrm>
            <a:custGeom>
              <a:rect b="b" l="l" r="r" t="t"/>
              <a:pathLst>
                <a:path extrusionOk="0" h="4710" w="2458">
                  <a:moveTo>
                    <a:pt x="2457" y="1"/>
                  </a:moveTo>
                  <a:cubicBezTo>
                    <a:pt x="1612" y="978"/>
                    <a:pt x="815" y="1996"/>
                    <a:pt x="0" y="2997"/>
                  </a:cubicBezTo>
                  <a:cubicBezTo>
                    <a:pt x="4" y="3024"/>
                    <a:pt x="4" y="3048"/>
                    <a:pt x="8" y="3072"/>
                  </a:cubicBezTo>
                  <a:cubicBezTo>
                    <a:pt x="17" y="3200"/>
                    <a:pt x="28" y="3330"/>
                    <a:pt x="38" y="3458"/>
                  </a:cubicBezTo>
                  <a:cubicBezTo>
                    <a:pt x="72" y="3879"/>
                    <a:pt x="99" y="4307"/>
                    <a:pt x="119" y="4710"/>
                  </a:cubicBezTo>
                  <a:cubicBezTo>
                    <a:pt x="1497" y="4059"/>
                    <a:pt x="2457" y="2658"/>
                    <a:pt x="2457" y="1039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g39a06bf1325_0_0"/>
            <p:cNvSpPr/>
            <p:nvPr/>
          </p:nvSpPr>
          <p:spPr>
            <a:xfrm>
              <a:off x="7763035" y="2082817"/>
              <a:ext cx="107434" cy="304341"/>
            </a:xfrm>
            <a:custGeom>
              <a:rect b="b" l="l" r="r" t="t"/>
              <a:pathLst>
                <a:path extrusionOk="0" h="4524" w="1597">
                  <a:moveTo>
                    <a:pt x="1" y="1"/>
                  </a:moveTo>
                  <a:lnTo>
                    <a:pt x="1" y="2291"/>
                  </a:lnTo>
                  <a:cubicBezTo>
                    <a:pt x="1" y="3302"/>
                    <a:pt x="639" y="4174"/>
                    <a:pt x="1532" y="4523"/>
                  </a:cubicBezTo>
                  <a:cubicBezTo>
                    <a:pt x="1535" y="4069"/>
                    <a:pt x="1542" y="3594"/>
                    <a:pt x="1555" y="3129"/>
                  </a:cubicBezTo>
                  <a:cubicBezTo>
                    <a:pt x="1562" y="3004"/>
                    <a:pt x="1565" y="2882"/>
                    <a:pt x="1572" y="2763"/>
                  </a:cubicBezTo>
                  <a:cubicBezTo>
                    <a:pt x="1579" y="2630"/>
                    <a:pt x="1586" y="2502"/>
                    <a:pt x="1596" y="2373"/>
                  </a:cubicBezTo>
                  <a:cubicBezTo>
                    <a:pt x="1084" y="1568"/>
                    <a:pt x="561" y="771"/>
                    <a:pt x="1" y="1"/>
                  </a:cubicBez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g39a06bf1325_0_0"/>
            <p:cNvSpPr/>
            <p:nvPr/>
          </p:nvSpPr>
          <p:spPr>
            <a:xfrm>
              <a:off x="7288365" y="1199541"/>
              <a:ext cx="301583" cy="325128"/>
            </a:xfrm>
            <a:custGeom>
              <a:rect b="b" l="l" r="r" t="t"/>
              <a:pathLst>
                <a:path extrusionOk="0" h="4833" w="4483">
                  <a:moveTo>
                    <a:pt x="1985" y="0"/>
                  </a:moveTo>
                  <a:cubicBezTo>
                    <a:pt x="1344" y="550"/>
                    <a:pt x="631" y="994"/>
                    <a:pt x="0" y="1317"/>
                  </a:cubicBezTo>
                  <a:cubicBezTo>
                    <a:pt x="766" y="3159"/>
                    <a:pt x="2450" y="4520"/>
                    <a:pt x="4482" y="4832"/>
                  </a:cubicBezTo>
                  <a:lnTo>
                    <a:pt x="4482" y="3739"/>
                  </a:lnTo>
                  <a:cubicBezTo>
                    <a:pt x="4482" y="2064"/>
                    <a:pt x="3447" y="614"/>
                    <a:pt x="1985" y="0"/>
                  </a:cubicBez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g39a06bf1325_0_0"/>
            <p:cNvSpPr/>
            <p:nvPr/>
          </p:nvSpPr>
          <p:spPr>
            <a:xfrm>
              <a:off x="7763035" y="1212322"/>
              <a:ext cx="250523" cy="300035"/>
            </a:xfrm>
            <a:custGeom>
              <a:rect b="b" l="l" r="r" t="t"/>
              <a:pathLst>
                <a:path extrusionOk="0" h="4460" w="3724">
                  <a:moveTo>
                    <a:pt x="1949" y="1"/>
                  </a:moveTo>
                  <a:cubicBezTo>
                    <a:pt x="843" y="214"/>
                    <a:pt x="1" y="1191"/>
                    <a:pt x="1" y="2358"/>
                  </a:cubicBezTo>
                  <a:lnTo>
                    <a:pt x="1" y="4459"/>
                  </a:lnTo>
                  <a:cubicBezTo>
                    <a:pt x="1701" y="3946"/>
                    <a:pt x="3072" y="2671"/>
                    <a:pt x="3723" y="1035"/>
                  </a:cubicBezTo>
                  <a:cubicBezTo>
                    <a:pt x="3391" y="903"/>
                    <a:pt x="3095" y="774"/>
                    <a:pt x="2993" y="720"/>
                  </a:cubicBezTo>
                  <a:cubicBezTo>
                    <a:pt x="2600" y="506"/>
                    <a:pt x="2251" y="261"/>
                    <a:pt x="1949" y="1"/>
                  </a:cubicBez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g39a06bf1325_0_0"/>
            <p:cNvSpPr/>
            <p:nvPr/>
          </p:nvSpPr>
          <p:spPr>
            <a:xfrm>
              <a:off x="7813287" y="1899838"/>
              <a:ext cx="119678" cy="181232"/>
            </a:xfrm>
            <a:custGeom>
              <a:rect b="b" l="l" r="r" t="t"/>
              <a:pathLst>
                <a:path extrusionOk="0" h="2694" w="1779">
                  <a:moveTo>
                    <a:pt x="425" y="0"/>
                  </a:moveTo>
                  <a:cubicBezTo>
                    <a:pt x="347" y="0"/>
                    <a:pt x="268" y="22"/>
                    <a:pt x="198" y="68"/>
                  </a:cubicBezTo>
                  <a:cubicBezTo>
                    <a:pt x="68" y="146"/>
                    <a:pt x="1" y="285"/>
                    <a:pt x="1" y="428"/>
                  </a:cubicBezTo>
                  <a:cubicBezTo>
                    <a:pt x="1" y="502"/>
                    <a:pt x="21" y="583"/>
                    <a:pt x="65" y="652"/>
                  </a:cubicBezTo>
                  <a:lnTo>
                    <a:pt x="1365" y="2694"/>
                  </a:lnTo>
                  <a:cubicBezTo>
                    <a:pt x="1483" y="2368"/>
                    <a:pt x="1619" y="2056"/>
                    <a:pt x="1778" y="1754"/>
                  </a:cubicBezTo>
                  <a:lnTo>
                    <a:pt x="785" y="196"/>
                  </a:lnTo>
                  <a:cubicBezTo>
                    <a:pt x="704" y="70"/>
                    <a:pt x="565" y="0"/>
                    <a:pt x="425" y="0"/>
                  </a:cubicBez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g39a06bf1325_0_0"/>
            <p:cNvSpPr/>
            <p:nvPr/>
          </p:nvSpPr>
          <p:spPr>
            <a:xfrm>
              <a:off x="7860579" y="1549218"/>
              <a:ext cx="194956" cy="194956"/>
            </a:xfrm>
            <a:custGeom>
              <a:rect b="b" l="l" r="r" t="t"/>
              <a:pathLst>
                <a:path extrusionOk="0" h="2898" w="2898">
                  <a:moveTo>
                    <a:pt x="1449" y="1"/>
                  </a:moveTo>
                  <a:cubicBezTo>
                    <a:pt x="648" y="1"/>
                    <a:pt x="0" y="648"/>
                    <a:pt x="0" y="1449"/>
                  </a:cubicBezTo>
                  <a:cubicBezTo>
                    <a:pt x="0" y="2250"/>
                    <a:pt x="648" y="2898"/>
                    <a:pt x="1449" y="2898"/>
                  </a:cubicBezTo>
                  <a:cubicBezTo>
                    <a:pt x="2249" y="2898"/>
                    <a:pt x="2898" y="2250"/>
                    <a:pt x="2898" y="1449"/>
                  </a:cubicBezTo>
                  <a:cubicBezTo>
                    <a:pt x="2898" y="648"/>
                    <a:pt x="2249" y="1"/>
                    <a:pt x="1449" y="1"/>
                  </a:cubicBez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g39a06bf1325_0_0"/>
            <p:cNvSpPr/>
            <p:nvPr/>
          </p:nvSpPr>
          <p:spPr>
            <a:xfrm>
              <a:off x="7661992" y="1105966"/>
              <a:ext cx="32022" cy="127414"/>
            </a:xfrm>
            <a:custGeom>
              <a:rect b="b" l="l" r="r" t="t"/>
              <a:pathLst>
                <a:path extrusionOk="0" h="1894" w="476">
                  <a:moveTo>
                    <a:pt x="363" y="0"/>
                  </a:moveTo>
                  <a:cubicBezTo>
                    <a:pt x="316" y="0"/>
                    <a:pt x="278" y="38"/>
                    <a:pt x="278" y="85"/>
                  </a:cubicBezTo>
                  <a:cubicBezTo>
                    <a:pt x="278" y="146"/>
                    <a:pt x="281" y="207"/>
                    <a:pt x="289" y="268"/>
                  </a:cubicBezTo>
                  <a:cubicBezTo>
                    <a:pt x="299" y="394"/>
                    <a:pt x="309" y="519"/>
                    <a:pt x="275" y="628"/>
                  </a:cubicBezTo>
                  <a:cubicBezTo>
                    <a:pt x="261" y="675"/>
                    <a:pt x="228" y="733"/>
                    <a:pt x="173" y="750"/>
                  </a:cubicBezTo>
                  <a:lnTo>
                    <a:pt x="156" y="754"/>
                  </a:lnTo>
                  <a:cubicBezTo>
                    <a:pt x="139" y="760"/>
                    <a:pt x="115" y="767"/>
                    <a:pt x="102" y="771"/>
                  </a:cubicBezTo>
                  <a:cubicBezTo>
                    <a:pt x="98" y="770"/>
                    <a:pt x="94" y="770"/>
                    <a:pt x="90" y="770"/>
                  </a:cubicBezTo>
                  <a:cubicBezTo>
                    <a:pt x="71" y="770"/>
                    <a:pt x="55" y="777"/>
                    <a:pt x="41" y="791"/>
                  </a:cubicBezTo>
                  <a:cubicBezTo>
                    <a:pt x="17" y="808"/>
                    <a:pt x="7" y="842"/>
                    <a:pt x="14" y="869"/>
                  </a:cubicBezTo>
                  <a:cubicBezTo>
                    <a:pt x="14" y="977"/>
                    <a:pt x="4" y="1663"/>
                    <a:pt x="0" y="1809"/>
                  </a:cubicBezTo>
                  <a:cubicBezTo>
                    <a:pt x="0" y="1856"/>
                    <a:pt x="34" y="1894"/>
                    <a:pt x="82" y="1894"/>
                  </a:cubicBezTo>
                  <a:lnTo>
                    <a:pt x="85" y="1894"/>
                  </a:lnTo>
                  <a:cubicBezTo>
                    <a:pt x="129" y="1894"/>
                    <a:pt x="167" y="1859"/>
                    <a:pt x="167" y="1815"/>
                  </a:cubicBezTo>
                  <a:cubicBezTo>
                    <a:pt x="184" y="1300"/>
                    <a:pt x="187" y="1048"/>
                    <a:pt x="180" y="920"/>
                  </a:cubicBezTo>
                  <a:cubicBezTo>
                    <a:pt x="187" y="920"/>
                    <a:pt x="197" y="916"/>
                    <a:pt x="204" y="913"/>
                  </a:cubicBezTo>
                  <a:lnTo>
                    <a:pt x="220" y="910"/>
                  </a:lnTo>
                  <a:cubicBezTo>
                    <a:pt x="319" y="879"/>
                    <a:pt x="400" y="794"/>
                    <a:pt x="435" y="675"/>
                  </a:cubicBezTo>
                  <a:cubicBezTo>
                    <a:pt x="475" y="539"/>
                    <a:pt x="465" y="394"/>
                    <a:pt x="455" y="254"/>
                  </a:cubicBezTo>
                  <a:cubicBezTo>
                    <a:pt x="452" y="197"/>
                    <a:pt x="444" y="140"/>
                    <a:pt x="444" y="85"/>
                  </a:cubicBezTo>
                  <a:cubicBezTo>
                    <a:pt x="444" y="38"/>
                    <a:pt x="408" y="0"/>
                    <a:pt x="363" y="0"/>
                  </a:cubicBezTo>
                  <a:close/>
                </a:path>
              </a:pathLst>
            </a:custGeom>
            <a:solidFill>
              <a:srgbClr val="B37C58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g39a06bf1325_0_0"/>
            <p:cNvSpPr/>
            <p:nvPr/>
          </p:nvSpPr>
          <p:spPr>
            <a:xfrm>
              <a:off x="7506998" y="820869"/>
              <a:ext cx="65523" cy="114632"/>
            </a:xfrm>
            <a:custGeom>
              <a:rect b="b" l="l" r="r" t="t"/>
              <a:pathLst>
                <a:path extrusionOk="0" h="1704" w="974">
                  <a:moveTo>
                    <a:pt x="485" y="1"/>
                  </a:moveTo>
                  <a:cubicBezTo>
                    <a:pt x="217" y="1"/>
                    <a:pt x="0" y="221"/>
                    <a:pt x="0" y="489"/>
                  </a:cubicBezTo>
                  <a:lnTo>
                    <a:pt x="0" y="1215"/>
                  </a:lnTo>
                  <a:cubicBezTo>
                    <a:pt x="0" y="1484"/>
                    <a:pt x="217" y="1703"/>
                    <a:pt x="485" y="1703"/>
                  </a:cubicBezTo>
                  <a:cubicBezTo>
                    <a:pt x="753" y="1703"/>
                    <a:pt x="974" y="1484"/>
                    <a:pt x="974" y="1215"/>
                  </a:cubicBezTo>
                  <a:lnTo>
                    <a:pt x="974" y="489"/>
                  </a:lnTo>
                  <a:cubicBezTo>
                    <a:pt x="974" y="221"/>
                    <a:pt x="753" y="1"/>
                    <a:pt x="485" y="1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39a06bf1325_0_0"/>
            <p:cNvSpPr/>
            <p:nvPr/>
          </p:nvSpPr>
          <p:spPr>
            <a:xfrm>
              <a:off x="7754155" y="817236"/>
              <a:ext cx="65591" cy="114431"/>
            </a:xfrm>
            <a:custGeom>
              <a:rect b="b" l="l" r="r" t="t"/>
              <a:pathLst>
                <a:path extrusionOk="0" h="1701" w="975">
                  <a:moveTo>
                    <a:pt x="486" y="0"/>
                  </a:moveTo>
                  <a:cubicBezTo>
                    <a:pt x="218" y="0"/>
                    <a:pt x="1" y="221"/>
                    <a:pt x="1" y="489"/>
                  </a:cubicBezTo>
                  <a:lnTo>
                    <a:pt x="1" y="1215"/>
                  </a:lnTo>
                  <a:cubicBezTo>
                    <a:pt x="1" y="1483"/>
                    <a:pt x="218" y="1700"/>
                    <a:pt x="486" y="1700"/>
                  </a:cubicBezTo>
                  <a:cubicBezTo>
                    <a:pt x="754" y="1700"/>
                    <a:pt x="975" y="1483"/>
                    <a:pt x="975" y="1215"/>
                  </a:cubicBezTo>
                  <a:lnTo>
                    <a:pt x="975" y="489"/>
                  </a:lnTo>
                  <a:cubicBezTo>
                    <a:pt x="975" y="221"/>
                    <a:pt x="754" y="0"/>
                    <a:pt x="486" y="0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g39a06bf1325_0_0"/>
            <p:cNvSpPr/>
            <p:nvPr/>
          </p:nvSpPr>
          <p:spPr>
            <a:xfrm>
              <a:off x="7561758" y="603111"/>
              <a:ext cx="228323" cy="462768"/>
            </a:xfrm>
            <a:custGeom>
              <a:rect b="b" l="l" r="r" t="t"/>
              <a:pathLst>
                <a:path extrusionOk="0" h="6879" w="3394">
                  <a:moveTo>
                    <a:pt x="1697" y="1"/>
                  </a:moveTo>
                  <a:cubicBezTo>
                    <a:pt x="764" y="1"/>
                    <a:pt x="0" y="764"/>
                    <a:pt x="0" y="1697"/>
                  </a:cubicBezTo>
                  <a:lnTo>
                    <a:pt x="0" y="5181"/>
                  </a:lnTo>
                  <a:cubicBezTo>
                    <a:pt x="0" y="6115"/>
                    <a:pt x="764" y="6878"/>
                    <a:pt x="1697" y="6878"/>
                  </a:cubicBezTo>
                  <a:cubicBezTo>
                    <a:pt x="2631" y="6878"/>
                    <a:pt x="3394" y="6115"/>
                    <a:pt x="3394" y="5181"/>
                  </a:cubicBezTo>
                  <a:lnTo>
                    <a:pt x="3394" y="1697"/>
                  </a:lnTo>
                  <a:cubicBezTo>
                    <a:pt x="3394" y="764"/>
                    <a:pt x="2631" y="1"/>
                    <a:pt x="1697" y="1"/>
                  </a:cubicBezTo>
                  <a:close/>
                </a:path>
              </a:pathLst>
            </a:custGeom>
            <a:solidFill>
              <a:srgbClr val="C99471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g39a06bf1325_0_0"/>
            <p:cNvSpPr/>
            <p:nvPr/>
          </p:nvSpPr>
          <p:spPr>
            <a:xfrm>
              <a:off x="7562901" y="966243"/>
              <a:ext cx="226036" cy="99631"/>
            </a:xfrm>
            <a:custGeom>
              <a:rect b="b" l="l" r="r" t="t"/>
              <a:pathLst>
                <a:path extrusionOk="0" h="1481" w="3360">
                  <a:moveTo>
                    <a:pt x="0" y="1"/>
                  </a:moveTo>
                  <a:cubicBezTo>
                    <a:pt x="110" y="832"/>
                    <a:pt x="822" y="1480"/>
                    <a:pt x="1680" y="1480"/>
                  </a:cubicBezTo>
                  <a:cubicBezTo>
                    <a:pt x="2542" y="1480"/>
                    <a:pt x="3254" y="832"/>
                    <a:pt x="3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39a06bf1325_0_0"/>
            <p:cNvSpPr/>
            <p:nvPr/>
          </p:nvSpPr>
          <p:spPr>
            <a:xfrm>
              <a:off x="7562027" y="832305"/>
              <a:ext cx="53683" cy="213052"/>
            </a:xfrm>
            <a:custGeom>
              <a:rect b="b" l="l" r="r" t="t"/>
              <a:pathLst>
                <a:path extrusionOk="0" h="3167" w="798">
                  <a:moveTo>
                    <a:pt x="0" y="0"/>
                  </a:moveTo>
                  <a:lnTo>
                    <a:pt x="0" y="1774"/>
                  </a:lnTo>
                  <a:cubicBezTo>
                    <a:pt x="0" y="2348"/>
                    <a:pt x="289" y="2857"/>
                    <a:pt x="729" y="3166"/>
                  </a:cubicBezTo>
                  <a:cubicBezTo>
                    <a:pt x="770" y="2739"/>
                    <a:pt x="798" y="2311"/>
                    <a:pt x="784" y="1879"/>
                  </a:cubicBezTo>
                  <a:cubicBezTo>
                    <a:pt x="763" y="1208"/>
                    <a:pt x="645" y="33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g39a06bf1325_0_0"/>
            <p:cNvSpPr/>
            <p:nvPr/>
          </p:nvSpPr>
          <p:spPr>
            <a:xfrm>
              <a:off x="7758527" y="853563"/>
              <a:ext cx="31551" cy="176456"/>
            </a:xfrm>
            <a:custGeom>
              <a:rect b="b" l="l" r="r" t="t"/>
              <a:pathLst>
                <a:path extrusionOk="0" h="2623" w="469">
                  <a:moveTo>
                    <a:pt x="469" y="0"/>
                  </a:moveTo>
                  <a:cubicBezTo>
                    <a:pt x="96" y="362"/>
                    <a:pt x="61" y="1235"/>
                    <a:pt x="34" y="1645"/>
                  </a:cubicBezTo>
                  <a:cubicBezTo>
                    <a:pt x="11" y="1971"/>
                    <a:pt x="4" y="2296"/>
                    <a:pt x="0" y="2622"/>
                  </a:cubicBezTo>
                  <a:cubicBezTo>
                    <a:pt x="289" y="2321"/>
                    <a:pt x="469" y="1910"/>
                    <a:pt x="469" y="1458"/>
                  </a:cubicBezTo>
                  <a:lnTo>
                    <a:pt x="4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39a06bf1325_0_0"/>
            <p:cNvSpPr/>
            <p:nvPr/>
          </p:nvSpPr>
          <p:spPr>
            <a:xfrm>
              <a:off x="7560143" y="607685"/>
              <a:ext cx="39825" cy="114901"/>
            </a:xfrm>
            <a:custGeom>
              <a:rect b="b" l="l" r="r" t="t"/>
              <a:pathLst>
                <a:path extrusionOk="0" h="1708" w="592">
                  <a:moveTo>
                    <a:pt x="591" y="0"/>
                  </a:moveTo>
                  <a:cubicBezTo>
                    <a:pt x="232" y="268"/>
                    <a:pt x="1" y="675"/>
                    <a:pt x="1" y="1127"/>
                  </a:cubicBezTo>
                  <a:lnTo>
                    <a:pt x="1" y="1707"/>
                  </a:lnTo>
                  <a:lnTo>
                    <a:pt x="591" y="1707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g39a06bf1325_0_0"/>
            <p:cNvSpPr/>
            <p:nvPr/>
          </p:nvSpPr>
          <p:spPr>
            <a:xfrm>
              <a:off x="7572050" y="603111"/>
              <a:ext cx="217559" cy="98554"/>
            </a:xfrm>
            <a:custGeom>
              <a:rect b="b" l="l" r="r" t="t"/>
              <a:pathLst>
                <a:path extrusionOk="0" h="1465" w="3234">
                  <a:moveTo>
                    <a:pt x="1228" y="1"/>
                  </a:moveTo>
                  <a:cubicBezTo>
                    <a:pt x="638" y="1"/>
                    <a:pt x="140" y="411"/>
                    <a:pt x="0" y="958"/>
                  </a:cubicBezTo>
                  <a:cubicBezTo>
                    <a:pt x="450" y="1317"/>
                    <a:pt x="1022" y="1465"/>
                    <a:pt x="1624" y="1465"/>
                  </a:cubicBezTo>
                  <a:cubicBezTo>
                    <a:pt x="2159" y="1465"/>
                    <a:pt x="2718" y="1348"/>
                    <a:pt x="3234" y="1158"/>
                  </a:cubicBezTo>
                  <a:cubicBezTo>
                    <a:pt x="3176" y="513"/>
                    <a:pt x="2630" y="1"/>
                    <a:pt x="1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g39a06bf1325_0_0"/>
            <p:cNvSpPr/>
            <p:nvPr/>
          </p:nvSpPr>
          <p:spPr>
            <a:xfrm>
              <a:off x="7566534" y="512025"/>
              <a:ext cx="305686" cy="193678"/>
            </a:xfrm>
            <a:custGeom>
              <a:rect b="b" l="l" r="r" t="t"/>
              <a:pathLst>
                <a:path extrusionOk="0" h="2879" w="4544">
                  <a:moveTo>
                    <a:pt x="2125" y="1"/>
                  </a:moveTo>
                  <a:lnTo>
                    <a:pt x="2125" y="1"/>
                  </a:lnTo>
                  <a:cubicBezTo>
                    <a:pt x="2156" y="757"/>
                    <a:pt x="2437" y="1049"/>
                    <a:pt x="1517" y="1178"/>
                  </a:cubicBezTo>
                  <a:cubicBezTo>
                    <a:pt x="1060" y="1242"/>
                    <a:pt x="306" y="1239"/>
                    <a:pt x="11" y="2088"/>
                  </a:cubicBezTo>
                  <a:cubicBezTo>
                    <a:pt x="7" y="2162"/>
                    <a:pt x="4" y="2233"/>
                    <a:pt x="1" y="2308"/>
                  </a:cubicBezTo>
                  <a:cubicBezTo>
                    <a:pt x="648" y="2494"/>
                    <a:pt x="1601" y="2879"/>
                    <a:pt x="2443" y="2879"/>
                  </a:cubicBezTo>
                  <a:cubicBezTo>
                    <a:pt x="2832" y="2879"/>
                    <a:pt x="3198" y="2796"/>
                    <a:pt x="3499" y="2573"/>
                  </a:cubicBezTo>
                  <a:cubicBezTo>
                    <a:pt x="4544" y="1795"/>
                    <a:pt x="2576" y="663"/>
                    <a:pt x="2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g39a06bf1325_0_0"/>
            <p:cNvSpPr/>
            <p:nvPr/>
          </p:nvSpPr>
          <p:spPr>
            <a:xfrm>
              <a:off x="7648942" y="908524"/>
              <a:ext cx="91154" cy="92702"/>
            </a:xfrm>
            <a:custGeom>
              <a:rect b="b" l="l" r="r" t="t"/>
              <a:pathLst>
                <a:path extrusionOk="0" h="1378" w="1355">
                  <a:moveTo>
                    <a:pt x="41" y="1"/>
                  </a:moveTo>
                  <a:cubicBezTo>
                    <a:pt x="18" y="1"/>
                    <a:pt x="1" y="21"/>
                    <a:pt x="1" y="41"/>
                  </a:cubicBezTo>
                  <a:lnTo>
                    <a:pt x="1" y="1341"/>
                  </a:lnTo>
                  <a:cubicBezTo>
                    <a:pt x="1" y="1361"/>
                    <a:pt x="18" y="1378"/>
                    <a:pt x="41" y="1378"/>
                  </a:cubicBezTo>
                  <a:lnTo>
                    <a:pt x="1317" y="1378"/>
                  </a:lnTo>
                  <a:cubicBezTo>
                    <a:pt x="1338" y="1378"/>
                    <a:pt x="1355" y="1361"/>
                    <a:pt x="1355" y="1341"/>
                  </a:cubicBezTo>
                  <a:lnTo>
                    <a:pt x="1355" y="41"/>
                  </a:lnTo>
                  <a:cubicBezTo>
                    <a:pt x="1355" y="21"/>
                    <a:pt x="1338" y="1"/>
                    <a:pt x="13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g39a06bf1325_0_0"/>
            <p:cNvSpPr/>
            <p:nvPr/>
          </p:nvSpPr>
          <p:spPr>
            <a:xfrm>
              <a:off x="7660378" y="971288"/>
              <a:ext cx="35654" cy="39287"/>
            </a:xfrm>
            <a:custGeom>
              <a:rect b="b" l="l" r="r" t="t"/>
              <a:pathLst>
                <a:path extrusionOk="0" h="584" w="530">
                  <a:moveTo>
                    <a:pt x="265" y="1"/>
                  </a:moveTo>
                  <a:cubicBezTo>
                    <a:pt x="119" y="1"/>
                    <a:pt x="0" y="133"/>
                    <a:pt x="0" y="292"/>
                  </a:cubicBezTo>
                  <a:cubicBezTo>
                    <a:pt x="0" y="455"/>
                    <a:pt x="119" y="584"/>
                    <a:pt x="265" y="584"/>
                  </a:cubicBezTo>
                  <a:cubicBezTo>
                    <a:pt x="411" y="584"/>
                    <a:pt x="529" y="455"/>
                    <a:pt x="529" y="292"/>
                  </a:cubicBezTo>
                  <a:cubicBezTo>
                    <a:pt x="529" y="133"/>
                    <a:pt x="411" y="1"/>
                    <a:pt x="265" y="1"/>
                  </a:cubicBezTo>
                  <a:close/>
                </a:path>
              </a:pathLst>
            </a:custGeom>
            <a:solidFill>
              <a:srgbClr val="EDC29F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g39a06bf1325_0_0"/>
            <p:cNvSpPr/>
            <p:nvPr/>
          </p:nvSpPr>
          <p:spPr>
            <a:xfrm>
              <a:off x="7695090" y="970346"/>
              <a:ext cx="35654" cy="39354"/>
            </a:xfrm>
            <a:custGeom>
              <a:rect b="b" l="l" r="r" t="t"/>
              <a:pathLst>
                <a:path extrusionOk="0" h="585" w="530">
                  <a:moveTo>
                    <a:pt x="265" y="1"/>
                  </a:moveTo>
                  <a:cubicBezTo>
                    <a:pt x="119" y="1"/>
                    <a:pt x="0" y="133"/>
                    <a:pt x="0" y="292"/>
                  </a:cubicBezTo>
                  <a:cubicBezTo>
                    <a:pt x="0" y="455"/>
                    <a:pt x="119" y="585"/>
                    <a:pt x="265" y="585"/>
                  </a:cubicBezTo>
                  <a:cubicBezTo>
                    <a:pt x="411" y="585"/>
                    <a:pt x="530" y="455"/>
                    <a:pt x="530" y="292"/>
                  </a:cubicBezTo>
                  <a:cubicBezTo>
                    <a:pt x="530" y="133"/>
                    <a:pt x="411" y="1"/>
                    <a:pt x="265" y="1"/>
                  </a:cubicBezTo>
                  <a:close/>
                </a:path>
              </a:pathLst>
            </a:custGeom>
            <a:solidFill>
              <a:srgbClr val="EDC29F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g39a06bf1325_0_0"/>
            <p:cNvSpPr/>
            <p:nvPr/>
          </p:nvSpPr>
          <p:spPr>
            <a:xfrm>
              <a:off x="7660378" y="963754"/>
              <a:ext cx="70367" cy="27245"/>
            </a:xfrm>
            <a:custGeom>
              <a:rect b="b" l="l" r="r" t="t"/>
              <a:pathLst>
                <a:path extrusionOk="0" h="405" w="1046">
                  <a:moveTo>
                    <a:pt x="17" y="0"/>
                  </a:moveTo>
                  <a:lnTo>
                    <a:pt x="0" y="404"/>
                  </a:lnTo>
                  <a:lnTo>
                    <a:pt x="1046" y="39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rgbClr val="EDC29F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g39a06bf1325_0_0"/>
            <p:cNvSpPr/>
            <p:nvPr/>
          </p:nvSpPr>
          <p:spPr>
            <a:xfrm>
              <a:off x="7601986" y="2336901"/>
              <a:ext cx="130105" cy="75143"/>
            </a:xfrm>
            <a:custGeom>
              <a:rect b="b" l="l" r="r" t="t"/>
              <a:pathLst>
                <a:path extrusionOk="0" h="1117" w="1934">
                  <a:moveTo>
                    <a:pt x="559" y="1"/>
                  </a:moveTo>
                  <a:cubicBezTo>
                    <a:pt x="251" y="1"/>
                    <a:pt x="0" y="251"/>
                    <a:pt x="0" y="557"/>
                  </a:cubicBezTo>
                  <a:cubicBezTo>
                    <a:pt x="0" y="865"/>
                    <a:pt x="251" y="1117"/>
                    <a:pt x="559" y="1117"/>
                  </a:cubicBezTo>
                  <a:lnTo>
                    <a:pt x="1377" y="1117"/>
                  </a:lnTo>
                  <a:cubicBezTo>
                    <a:pt x="1682" y="1117"/>
                    <a:pt x="1934" y="865"/>
                    <a:pt x="1934" y="557"/>
                  </a:cubicBezTo>
                  <a:cubicBezTo>
                    <a:pt x="1934" y="251"/>
                    <a:pt x="1682" y="1"/>
                    <a:pt x="1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g39a06bf1325_0_0"/>
            <p:cNvSpPr/>
            <p:nvPr/>
          </p:nvSpPr>
          <p:spPr>
            <a:xfrm>
              <a:off x="7443292" y="1916252"/>
              <a:ext cx="116920" cy="134949"/>
            </a:xfrm>
            <a:custGeom>
              <a:rect b="b" l="l" r="r" t="t"/>
              <a:pathLst>
                <a:path extrusionOk="0" h="2006" w="1738">
                  <a:moveTo>
                    <a:pt x="1677" y="1"/>
                  </a:moveTo>
                  <a:lnTo>
                    <a:pt x="51" y="7"/>
                  </a:lnTo>
                  <a:cubicBezTo>
                    <a:pt x="24" y="7"/>
                    <a:pt x="1" y="31"/>
                    <a:pt x="1" y="58"/>
                  </a:cubicBezTo>
                  <a:lnTo>
                    <a:pt x="11" y="1955"/>
                  </a:lnTo>
                  <a:cubicBezTo>
                    <a:pt x="11" y="1982"/>
                    <a:pt x="31" y="2005"/>
                    <a:pt x="62" y="2005"/>
                  </a:cubicBezTo>
                  <a:lnTo>
                    <a:pt x="1687" y="1999"/>
                  </a:lnTo>
                  <a:cubicBezTo>
                    <a:pt x="1714" y="1999"/>
                    <a:pt x="1738" y="1975"/>
                    <a:pt x="1738" y="1948"/>
                  </a:cubicBezTo>
                  <a:lnTo>
                    <a:pt x="1728" y="51"/>
                  </a:lnTo>
                  <a:cubicBezTo>
                    <a:pt x="1728" y="24"/>
                    <a:pt x="1704" y="1"/>
                    <a:pt x="1677" y="1"/>
                  </a:cubicBezTo>
                  <a:close/>
                </a:path>
              </a:pathLst>
            </a:custGeom>
            <a:solidFill>
              <a:srgbClr val="1A1E1B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g39a06bf1325_0_0"/>
            <p:cNvSpPr/>
            <p:nvPr/>
          </p:nvSpPr>
          <p:spPr>
            <a:xfrm>
              <a:off x="7437843" y="1910803"/>
              <a:ext cx="127885" cy="145847"/>
            </a:xfrm>
            <a:custGeom>
              <a:rect b="b" l="l" r="r" t="t"/>
              <a:pathLst>
                <a:path extrusionOk="0" h="2168" w="1901">
                  <a:moveTo>
                    <a:pt x="1164" y="166"/>
                  </a:moveTo>
                  <a:cubicBezTo>
                    <a:pt x="1313" y="166"/>
                    <a:pt x="1456" y="224"/>
                    <a:pt x="1561" y="332"/>
                  </a:cubicBezTo>
                  <a:cubicBezTo>
                    <a:pt x="1670" y="437"/>
                    <a:pt x="1728" y="580"/>
                    <a:pt x="1731" y="729"/>
                  </a:cubicBezTo>
                  <a:lnTo>
                    <a:pt x="1734" y="1432"/>
                  </a:lnTo>
                  <a:cubicBezTo>
                    <a:pt x="1734" y="1740"/>
                    <a:pt x="1483" y="1998"/>
                    <a:pt x="1171" y="1998"/>
                  </a:cubicBezTo>
                  <a:lnTo>
                    <a:pt x="737" y="2002"/>
                  </a:lnTo>
                  <a:cubicBezTo>
                    <a:pt x="587" y="2002"/>
                    <a:pt x="445" y="1944"/>
                    <a:pt x="340" y="1836"/>
                  </a:cubicBezTo>
                  <a:cubicBezTo>
                    <a:pt x="231" y="1731"/>
                    <a:pt x="170" y="1591"/>
                    <a:pt x="170" y="1438"/>
                  </a:cubicBezTo>
                  <a:lnTo>
                    <a:pt x="166" y="736"/>
                  </a:lnTo>
                  <a:lnTo>
                    <a:pt x="166" y="705"/>
                  </a:lnTo>
                  <a:cubicBezTo>
                    <a:pt x="173" y="566"/>
                    <a:pt x="231" y="437"/>
                    <a:pt x="333" y="336"/>
                  </a:cubicBezTo>
                  <a:cubicBezTo>
                    <a:pt x="438" y="231"/>
                    <a:pt x="580" y="169"/>
                    <a:pt x="730" y="169"/>
                  </a:cubicBezTo>
                  <a:lnTo>
                    <a:pt x="1164" y="166"/>
                  </a:lnTo>
                  <a:close/>
                  <a:moveTo>
                    <a:pt x="1161" y="0"/>
                  </a:moveTo>
                  <a:lnTo>
                    <a:pt x="730" y="3"/>
                  </a:lnTo>
                  <a:cubicBezTo>
                    <a:pt x="533" y="3"/>
                    <a:pt x="350" y="82"/>
                    <a:pt x="214" y="220"/>
                  </a:cubicBezTo>
                  <a:cubicBezTo>
                    <a:pt x="75" y="359"/>
                    <a:pt x="0" y="542"/>
                    <a:pt x="0" y="736"/>
                  </a:cubicBezTo>
                  <a:lnTo>
                    <a:pt x="4" y="1441"/>
                  </a:lnTo>
                  <a:cubicBezTo>
                    <a:pt x="7" y="1635"/>
                    <a:pt x="82" y="1818"/>
                    <a:pt x="221" y="1954"/>
                  </a:cubicBezTo>
                  <a:cubicBezTo>
                    <a:pt x="360" y="2093"/>
                    <a:pt x="544" y="2168"/>
                    <a:pt x="740" y="2168"/>
                  </a:cubicBezTo>
                  <a:lnTo>
                    <a:pt x="1171" y="2165"/>
                  </a:lnTo>
                  <a:cubicBezTo>
                    <a:pt x="1561" y="2165"/>
                    <a:pt x="1880" y="1856"/>
                    <a:pt x="1897" y="1469"/>
                  </a:cubicBezTo>
                  <a:cubicBezTo>
                    <a:pt x="1900" y="1455"/>
                    <a:pt x="1900" y="1445"/>
                    <a:pt x="1900" y="1432"/>
                  </a:cubicBezTo>
                  <a:lnTo>
                    <a:pt x="1897" y="726"/>
                  </a:lnTo>
                  <a:cubicBezTo>
                    <a:pt x="1894" y="326"/>
                    <a:pt x="1565" y="0"/>
                    <a:pt x="1161" y="0"/>
                  </a:cubicBezTo>
                  <a:close/>
                </a:path>
              </a:pathLst>
            </a:custGeom>
            <a:solidFill>
              <a:srgbClr val="EAE9C5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g39a06bf1325_0_0"/>
            <p:cNvSpPr/>
            <p:nvPr/>
          </p:nvSpPr>
          <p:spPr>
            <a:xfrm>
              <a:off x="7443292" y="1740270"/>
              <a:ext cx="116920" cy="135016"/>
            </a:xfrm>
            <a:custGeom>
              <a:rect b="b" l="l" r="r" t="t"/>
              <a:pathLst>
                <a:path extrusionOk="0" h="2007" w="1738">
                  <a:moveTo>
                    <a:pt x="1677" y="0"/>
                  </a:moveTo>
                  <a:lnTo>
                    <a:pt x="51" y="11"/>
                  </a:lnTo>
                  <a:cubicBezTo>
                    <a:pt x="24" y="11"/>
                    <a:pt x="1" y="31"/>
                    <a:pt x="1" y="61"/>
                  </a:cubicBezTo>
                  <a:lnTo>
                    <a:pt x="11" y="1955"/>
                  </a:lnTo>
                  <a:cubicBezTo>
                    <a:pt x="11" y="1984"/>
                    <a:pt x="28" y="2006"/>
                    <a:pt x="56" y="2006"/>
                  </a:cubicBezTo>
                  <a:cubicBezTo>
                    <a:pt x="58" y="2006"/>
                    <a:pt x="60" y="2006"/>
                    <a:pt x="62" y="2006"/>
                  </a:cubicBezTo>
                  <a:lnTo>
                    <a:pt x="1687" y="1998"/>
                  </a:lnTo>
                  <a:cubicBezTo>
                    <a:pt x="1714" y="1998"/>
                    <a:pt x="1738" y="1975"/>
                    <a:pt x="1738" y="1948"/>
                  </a:cubicBezTo>
                  <a:lnTo>
                    <a:pt x="1728" y="51"/>
                  </a:lnTo>
                  <a:cubicBezTo>
                    <a:pt x="1728" y="24"/>
                    <a:pt x="1704" y="0"/>
                    <a:pt x="1677" y="0"/>
                  </a:cubicBezTo>
                  <a:close/>
                </a:path>
              </a:pathLst>
            </a:custGeom>
            <a:solidFill>
              <a:srgbClr val="1A1E1B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g39a06bf1325_0_0"/>
            <p:cNvSpPr/>
            <p:nvPr/>
          </p:nvSpPr>
          <p:spPr>
            <a:xfrm>
              <a:off x="7437843" y="1734955"/>
              <a:ext cx="127885" cy="145780"/>
            </a:xfrm>
            <a:custGeom>
              <a:rect b="b" l="l" r="r" t="t"/>
              <a:pathLst>
                <a:path extrusionOk="0" h="2167" w="1901">
                  <a:moveTo>
                    <a:pt x="1175" y="167"/>
                  </a:moveTo>
                  <a:cubicBezTo>
                    <a:pt x="1320" y="167"/>
                    <a:pt x="1458" y="228"/>
                    <a:pt x="1561" y="330"/>
                  </a:cubicBezTo>
                  <a:cubicBezTo>
                    <a:pt x="1670" y="436"/>
                    <a:pt x="1728" y="578"/>
                    <a:pt x="1731" y="727"/>
                  </a:cubicBezTo>
                  <a:lnTo>
                    <a:pt x="1734" y="1429"/>
                  </a:lnTo>
                  <a:cubicBezTo>
                    <a:pt x="1734" y="1742"/>
                    <a:pt x="1483" y="1996"/>
                    <a:pt x="1171" y="1999"/>
                  </a:cubicBezTo>
                  <a:lnTo>
                    <a:pt x="737" y="1999"/>
                  </a:lnTo>
                  <a:cubicBezTo>
                    <a:pt x="587" y="1999"/>
                    <a:pt x="445" y="1942"/>
                    <a:pt x="340" y="1836"/>
                  </a:cubicBezTo>
                  <a:cubicBezTo>
                    <a:pt x="231" y="1728"/>
                    <a:pt x="170" y="1589"/>
                    <a:pt x="170" y="1440"/>
                  </a:cubicBezTo>
                  <a:lnTo>
                    <a:pt x="166" y="734"/>
                  </a:lnTo>
                  <a:lnTo>
                    <a:pt x="166" y="707"/>
                  </a:lnTo>
                  <a:cubicBezTo>
                    <a:pt x="173" y="568"/>
                    <a:pt x="231" y="436"/>
                    <a:pt x="333" y="337"/>
                  </a:cubicBezTo>
                  <a:cubicBezTo>
                    <a:pt x="438" y="228"/>
                    <a:pt x="580" y="167"/>
                    <a:pt x="730" y="167"/>
                  </a:cubicBezTo>
                  <a:lnTo>
                    <a:pt x="1164" y="167"/>
                  </a:lnTo>
                  <a:cubicBezTo>
                    <a:pt x="1168" y="167"/>
                    <a:pt x="1172" y="167"/>
                    <a:pt x="1175" y="167"/>
                  </a:cubicBezTo>
                  <a:close/>
                  <a:moveTo>
                    <a:pt x="1167" y="1"/>
                  </a:moveTo>
                  <a:cubicBezTo>
                    <a:pt x="1165" y="1"/>
                    <a:pt x="1163" y="1"/>
                    <a:pt x="1161" y="1"/>
                  </a:cubicBezTo>
                  <a:lnTo>
                    <a:pt x="730" y="1"/>
                  </a:lnTo>
                  <a:cubicBezTo>
                    <a:pt x="533" y="1"/>
                    <a:pt x="350" y="79"/>
                    <a:pt x="214" y="218"/>
                  </a:cubicBezTo>
                  <a:cubicBezTo>
                    <a:pt x="75" y="358"/>
                    <a:pt x="0" y="541"/>
                    <a:pt x="0" y="737"/>
                  </a:cubicBezTo>
                  <a:lnTo>
                    <a:pt x="4" y="1440"/>
                  </a:lnTo>
                  <a:cubicBezTo>
                    <a:pt x="7" y="1633"/>
                    <a:pt x="82" y="1816"/>
                    <a:pt x="221" y="1955"/>
                  </a:cubicBezTo>
                  <a:cubicBezTo>
                    <a:pt x="360" y="2091"/>
                    <a:pt x="544" y="2166"/>
                    <a:pt x="740" y="2166"/>
                  </a:cubicBezTo>
                  <a:lnTo>
                    <a:pt x="1171" y="2166"/>
                  </a:lnTo>
                  <a:cubicBezTo>
                    <a:pt x="1561" y="2162"/>
                    <a:pt x="1880" y="1854"/>
                    <a:pt x="1897" y="1467"/>
                  </a:cubicBezTo>
                  <a:cubicBezTo>
                    <a:pt x="1900" y="1457"/>
                    <a:pt x="1900" y="1443"/>
                    <a:pt x="1900" y="1429"/>
                  </a:cubicBezTo>
                  <a:lnTo>
                    <a:pt x="1897" y="727"/>
                  </a:lnTo>
                  <a:cubicBezTo>
                    <a:pt x="1894" y="325"/>
                    <a:pt x="1568" y="1"/>
                    <a:pt x="1167" y="1"/>
                  </a:cubicBezTo>
                  <a:close/>
                </a:path>
              </a:pathLst>
            </a:custGeom>
            <a:solidFill>
              <a:srgbClr val="EAE9C5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g39a06bf1325_0_0"/>
            <p:cNvSpPr/>
            <p:nvPr/>
          </p:nvSpPr>
          <p:spPr>
            <a:xfrm>
              <a:off x="7441476" y="1717397"/>
              <a:ext cx="12647" cy="351835"/>
            </a:xfrm>
            <a:custGeom>
              <a:rect b="b" l="l" r="r" t="t"/>
              <a:pathLst>
                <a:path extrusionOk="0" h="5230" w="188">
                  <a:moveTo>
                    <a:pt x="92" y="1"/>
                  </a:moveTo>
                  <a:cubicBezTo>
                    <a:pt x="42" y="1"/>
                    <a:pt x="1" y="41"/>
                    <a:pt x="1" y="93"/>
                  </a:cubicBezTo>
                  <a:lnTo>
                    <a:pt x="1" y="5135"/>
                  </a:lnTo>
                  <a:cubicBezTo>
                    <a:pt x="1" y="5185"/>
                    <a:pt x="42" y="5229"/>
                    <a:pt x="92" y="5229"/>
                  </a:cubicBezTo>
                  <a:cubicBezTo>
                    <a:pt x="143" y="5229"/>
                    <a:pt x="187" y="5185"/>
                    <a:pt x="187" y="5135"/>
                  </a:cubicBezTo>
                  <a:lnTo>
                    <a:pt x="187" y="93"/>
                  </a:lnTo>
                  <a:cubicBezTo>
                    <a:pt x="187" y="41"/>
                    <a:pt x="143" y="1"/>
                    <a:pt x="92" y="1"/>
                  </a:cubicBezTo>
                  <a:close/>
                </a:path>
              </a:pathLst>
            </a:custGeom>
            <a:solidFill>
              <a:srgbClr val="EAE9C5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g39a06bf1325_0_0"/>
            <p:cNvSpPr/>
            <p:nvPr/>
          </p:nvSpPr>
          <p:spPr>
            <a:xfrm>
              <a:off x="7468923" y="1867480"/>
              <a:ext cx="26304" cy="56643"/>
            </a:xfrm>
            <a:custGeom>
              <a:rect b="b" l="l" r="r" t="t"/>
              <a:pathLst>
                <a:path extrusionOk="0" h="842" w="391">
                  <a:moveTo>
                    <a:pt x="276" y="1"/>
                  </a:moveTo>
                  <a:cubicBezTo>
                    <a:pt x="251" y="1"/>
                    <a:pt x="225" y="9"/>
                    <a:pt x="204" y="26"/>
                  </a:cubicBezTo>
                  <a:cubicBezTo>
                    <a:pt x="68" y="142"/>
                    <a:pt x="0" y="270"/>
                    <a:pt x="0" y="413"/>
                  </a:cubicBezTo>
                  <a:lnTo>
                    <a:pt x="0" y="416"/>
                  </a:lnTo>
                  <a:cubicBezTo>
                    <a:pt x="0" y="644"/>
                    <a:pt x="187" y="807"/>
                    <a:pt x="193" y="813"/>
                  </a:cubicBezTo>
                  <a:cubicBezTo>
                    <a:pt x="215" y="832"/>
                    <a:pt x="242" y="842"/>
                    <a:pt x="269" y="842"/>
                  </a:cubicBezTo>
                  <a:cubicBezTo>
                    <a:pt x="300" y="842"/>
                    <a:pt x="331" y="829"/>
                    <a:pt x="353" y="803"/>
                  </a:cubicBezTo>
                  <a:cubicBezTo>
                    <a:pt x="390" y="756"/>
                    <a:pt x="387" y="685"/>
                    <a:pt x="339" y="644"/>
                  </a:cubicBezTo>
                  <a:cubicBezTo>
                    <a:pt x="339" y="644"/>
                    <a:pt x="224" y="538"/>
                    <a:pt x="224" y="416"/>
                  </a:cubicBezTo>
                  <a:lnTo>
                    <a:pt x="224" y="413"/>
                  </a:lnTo>
                  <a:cubicBezTo>
                    <a:pt x="224" y="342"/>
                    <a:pt x="265" y="267"/>
                    <a:pt x="349" y="199"/>
                  </a:cubicBezTo>
                  <a:cubicBezTo>
                    <a:pt x="373" y="176"/>
                    <a:pt x="387" y="145"/>
                    <a:pt x="387" y="115"/>
                  </a:cubicBezTo>
                  <a:cubicBezTo>
                    <a:pt x="387" y="87"/>
                    <a:pt x="380" y="64"/>
                    <a:pt x="362" y="40"/>
                  </a:cubicBezTo>
                  <a:cubicBezTo>
                    <a:pt x="340" y="14"/>
                    <a:pt x="308" y="1"/>
                    <a:pt x="276" y="1"/>
                  </a:cubicBezTo>
                  <a:close/>
                </a:path>
              </a:pathLst>
            </a:custGeom>
            <a:solidFill>
              <a:srgbClr val="EAE9C5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g39a06bf1325_0_0"/>
            <p:cNvSpPr/>
            <p:nvPr/>
          </p:nvSpPr>
          <p:spPr>
            <a:xfrm>
              <a:off x="7466837" y="1692103"/>
              <a:ext cx="14194" cy="53011"/>
            </a:xfrm>
            <a:custGeom>
              <a:rect b="b" l="l" r="r" t="t"/>
              <a:pathLst>
                <a:path extrusionOk="0" h="788" w="211">
                  <a:moveTo>
                    <a:pt x="105" y="0"/>
                  </a:moveTo>
                  <a:cubicBezTo>
                    <a:pt x="47" y="0"/>
                    <a:pt x="0" y="48"/>
                    <a:pt x="0" y="105"/>
                  </a:cubicBezTo>
                  <a:lnTo>
                    <a:pt x="0" y="682"/>
                  </a:lnTo>
                  <a:cubicBezTo>
                    <a:pt x="0" y="740"/>
                    <a:pt x="47" y="788"/>
                    <a:pt x="105" y="788"/>
                  </a:cubicBezTo>
                  <a:cubicBezTo>
                    <a:pt x="163" y="788"/>
                    <a:pt x="210" y="740"/>
                    <a:pt x="210" y="682"/>
                  </a:cubicBezTo>
                  <a:lnTo>
                    <a:pt x="210" y="105"/>
                  </a:lnTo>
                  <a:cubicBezTo>
                    <a:pt x="210" y="48"/>
                    <a:pt x="163" y="0"/>
                    <a:pt x="105" y="0"/>
                  </a:cubicBezTo>
                  <a:close/>
                </a:path>
              </a:pathLst>
            </a:custGeom>
            <a:solidFill>
              <a:srgbClr val="EAE9C5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g39a06bf1325_0_0"/>
            <p:cNvSpPr/>
            <p:nvPr/>
          </p:nvSpPr>
          <p:spPr>
            <a:xfrm>
              <a:off x="7677714" y="791150"/>
              <a:ext cx="35700" cy="135000"/>
            </a:xfrm>
            <a:prstGeom prst="roundRect">
              <a:avLst>
                <a:gd fmla="val 16667" name="adj"/>
              </a:avLst>
            </a:prstGeom>
            <a:solidFill>
              <a:srgbClr val="FA9373"/>
            </a:solidFill>
            <a:ln>
              <a:noFill/>
            </a:ln>
          </p:spPr>
          <p:txBody>
            <a:bodyPr anchorCtr="0" anchor="t" bIns="113700" lIns="113700" spcFirstLastPara="1" rIns="113700" wrap="square" tIns="11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41"/>
                <a:buFont typeface="Arial"/>
                <a:buNone/>
              </a:pPr>
              <a:r>
                <a:t/>
              </a:r>
              <a:endParaRPr b="0" i="0" sz="17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5" name="Google Shape;705;g39a06bf1325_0_0"/>
          <p:cNvGrpSpPr/>
          <p:nvPr/>
        </p:nvGrpSpPr>
        <p:grpSpPr>
          <a:xfrm>
            <a:off x="299769" y="1409277"/>
            <a:ext cx="1015772" cy="2707360"/>
            <a:chOff x="6546092" y="1227208"/>
            <a:chExt cx="1071602" cy="2856166"/>
          </a:xfrm>
        </p:grpSpPr>
        <p:sp>
          <p:nvSpPr>
            <p:cNvPr id="706" name="Google Shape;706;g39a06bf1325_0_0"/>
            <p:cNvSpPr/>
            <p:nvPr/>
          </p:nvSpPr>
          <p:spPr>
            <a:xfrm>
              <a:off x="7355317" y="1716686"/>
              <a:ext cx="258216" cy="689962"/>
            </a:xfrm>
            <a:custGeom>
              <a:rect b="b" l="l" r="r" t="t"/>
              <a:pathLst>
                <a:path extrusionOk="0" h="15252" w="5708">
                  <a:moveTo>
                    <a:pt x="2786" y="0"/>
                  </a:moveTo>
                  <a:cubicBezTo>
                    <a:pt x="2774" y="0"/>
                    <a:pt x="2761" y="0"/>
                    <a:pt x="2749" y="1"/>
                  </a:cubicBezTo>
                  <a:cubicBezTo>
                    <a:pt x="1225" y="21"/>
                    <a:pt x="0" y="1283"/>
                    <a:pt x="21" y="2803"/>
                  </a:cubicBezTo>
                  <a:lnTo>
                    <a:pt x="154" y="12524"/>
                  </a:lnTo>
                  <a:cubicBezTo>
                    <a:pt x="177" y="14031"/>
                    <a:pt x="1416" y="15252"/>
                    <a:pt x="2922" y="15252"/>
                  </a:cubicBezTo>
                  <a:cubicBezTo>
                    <a:pt x="2934" y="15252"/>
                    <a:pt x="2946" y="15252"/>
                    <a:pt x="2959" y="15252"/>
                  </a:cubicBezTo>
                  <a:cubicBezTo>
                    <a:pt x="4479" y="15231"/>
                    <a:pt x="5707" y="13969"/>
                    <a:pt x="5683" y="12449"/>
                  </a:cubicBezTo>
                  <a:lnTo>
                    <a:pt x="5552" y="2728"/>
                  </a:lnTo>
                  <a:cubicBezTo>
                    <a:pt x="5531" y="1221"/>
                    <a:pt x="4290" y="0"/>
                    <a:pt x="2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g39a06bf1325_0_0"/>
            <p:cNvSpPr/>
            <p:nvPr/>
          </p:nvSpPr>
          <p:spPr>
            <a:xfrm>
              <a:off x="7349662" y="2184813"/>
              <a:ext cx="268032" cy="559497"/>
            </a:xfrm>
            <a:custGeom>
              <a:rect b="b" l="l" r="r" t="t"/>
              <a:pathLst>
                <a:path extrusionOk="0" h="12368" w="5925">
                  <a:moveTo>
                    <a:pt x="2932" y="1"/>
                  </a:moveTo>
                  <a:cubicBezTo>
                    <a:pt x="1555" y="1"/>
                    <a:pt x="355" y="1017"/>
                    <a:pt x="163" y="2420"/>
                  </a:cubicBezTo>
                  <a:cubicBezTo>
                    <a:pt x="132" y="2641"/>
                    <a:pt x="129" y="2861"/>
                    <a:pt x="149" y="3075"/>
                  </a:cubicBezTo>
                  <a:lnTo>
                    <a:pt x="0" y="12158"/>
                  </a:lnTo>
                  <a:lnTo>
                    <a:pt x="1520" y="12368"/>
                  </a:lnTo>
                  <a:lnTo>
                    <a:pt x="5276" y="4357"/>
                  </a:lnTo>
                  <a:lnTo>
                    <a:pt x="5266" y="4354"/>
                  </a:lnTo>
                  <a:cubicBezTo>
                    <a:pt x="5493" y="4014"/>
                    <a:pt x="5653" y="3621"/>
                    <a:pt x="5710" y="3186"/>
                  </a:cubicBezTo>
                  <a:cubicBezTo>
                    <a:pt x="5924" y="1653"/>
                    <a:pt x="4852" y="242"/>
                    <a:pt x="3322" y="28"/>
                  </a:cubicBezTo>
                  <a:cubicBezTo>
                    <a:pt x="3191" y="9"/>
                    <a:pt x="3061" y="1"/>
                    <a:pt x="29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g39a06bf1325_0_0"/>
            <p:cNvSpPr/>
            <p:nvPr/>
          </p:nvSpPr>
          <p:spPr>
            <a:xfrm>
              <a:off x="7349662" y="2610958"/>
              <a:ext cx="119744" cy="133360"/>
            </a:xfrm>
            <a:custGeom>
              <a:rect b="b" l="l" r="r" t="t"/>
              <a:pathLst>
                <a:path extrusionOk="0" h="2948" w="2647">
                  <a:moveTo>
                    <a:pt x="949" y="1"/>
                  </a:moveTo>
                  <a:cubicBezTo>
                    <a:pt x="644" y="1"/>
                    <a:pt x="339" y="58"/>
                    <a:pt x="41" y="183"/>
                  </a:cubicBezTo>
                  <a:lnTo>
                    <a:pt x="0" y="2738"/>
                  </a:lnTo>
                  <a:lnTo>
                    <a:pt x="1520" y="2948"/>
                  </a:lnTo>
                  <a:lnTo>
                    <a:pt x="2647" y="545"/>
                  </a:lnTo>
                  <a:cubicBezTo>
                    <a:pt x="2117" y="211"/>
                    <a:pt x="1534" y="1"/>
                    <a:pt x="9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g39a06bf1325_0_0"/>
            <p:cNvSpPr/>
            <p:nvPr/>
          </p:nvSpPr>
          <p:spPr>
            <a:xfrm>
              <a:off x="7294245" y="2716227"/>
              <a:ext cx="130963" cy="270792"/>
            </a:xfrm>
            <a:custGeom>
              <a:rect b="b" l="l" r="r" t="t"/>
              <a:pathLst>
                <a:path extrusionOk="0" h="5986" w="2895">
                  <a:moveTo>
                    <a:pt x="1415" y="0"/>
                  </a:moveTo>
                  <a:lnTo>
                    <a:pt x="34" y="1958"/>
                  </a:lnTo>
                  <a:lnTo>
                    <a:pt x="0" y="4200"/>
                  </a:lnTo>
                  <a:lnTo>
                    <a:pt x="502" y="4133"/>
                  </a:lnTo>
                  <a:lnTo>
                    <a:pt x="594" y="2620"/>
                  </a:lnTo>
                  <a:lnTo>
                    <a:pt x="1069" y="1663"/>
                  </a:lnTo>
                  <a:lnTo>
                    <a:pt x="1391" y="3583"/>
                  </a:lnTo>
                  <a:lnTo>
                    <a:pt x="926" y="5877"/>
                  </a:lnTo>
                  <a:lnTo>
                    <a:pt x="1850" y="5985"/>
                  </a:lnTo>
                  <a:lnTo>
                    <a:pt x="2894" y="3902"/>
                  </a:lnTo>
                  <a:lnTo>
                    <a:pt x="2705" y="82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EDD6A2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g39a06bf1325_0_0"/>
            <p:cNvSpPr/>
            <p:nvPr/>
          </p:nvSpPr>
          <p:spPr>
            <a:xfrm>
              <a:off x="6965317" y="2396483"/>
              <a:ext cx="92873" cy="963785"/>
            </a:xfrm>
            <a:custGeom>
              <a:rect b="b" l="l" r="r" t="t"/>
              <a:pathLst>
                <a:path extrusionOk="0" h="21305" w="2053">
                  <a:moveTo>
                    <a:pt x="1028" y="1"/>
                  </a:moveTo>
                  <a:cubicBezTo>
                    <a:pt x="461" y="1"/>
                    <a:pt x="0" y="462"/>
                    <a:pt x="0" y="1025"/>
                  </a:cubicBezTo>
                  <a:lnTo>
                    <a:pt x="0" y="20280"/>
                  </a:lnTo>
                  <a:cubicBezTo>
                    <a:pt x="0" y="20844"/>
                    <a:pt x="461" y="21305"/>
                    <a:pt x="1028" y="21305"/>
                  </a:cubicBezTo>
                  <a:cubicBezTo>
                    <a:pt x="1592" y="21305"/>
                    <a:pt x="2053" y="20844"/>
                    <a:pt x="2053" y="20280"/>
                  </a:cubicBezTo>
                  <a:lnTo>
                    <a:pt x="2053" y="1025"/>
                  </a:lnTo>
                  <a:cubicBezTo>
                    <a:pt x="2053" y="462"/>
                    <a:pt x="1592" y="1"/>
                    <a:pt x="1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g39a06bf1325_0_0"/>
            <p:cNvSpPr/>
            <p:nvPr/>
          </p:nvSpPr>
          <p:spPr>
            <a:xfrm>
              <a:off x="6910985" y="3221042"/>
              <a:ext cx="144624" cy="818437"/>
            </a:xfrm>
            <a:custGeom>
              <a:rect b="b" l="l" r="r" t="t"/>
              <a:pathLst>
                <a:path extrusionOk="0" h="18092" w="3197">
                  <a:moveTo>
                    <a:pt x="3197" y="0"/>
                  </a:moveTo>
                  <a:lnTo>
                    <a:pt x="668" y="2979"/>
                  </a:lnTo>
                  <a:cubicBezTo>
                    <a:pt x="210" y="3519"/>
                    <a:pt x="0" y="4228"/>
                    <a:pt x="92" y="4930"/>
                  </a:cubicBezTo>
                  <a:lnTo>
                    <a:pt x="1795" y="18092"/>
                  </a:lnTo>
                  <a:lnTo>
                    <a:pt x="2663" y="17891"/>
                  </a:lnTo>
                  <a:lnTo>
                    <a:pt x="31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g39a06bf1325_0_0"/>
            <p:cNvSpPr/>
            <p:nvPr/>
          </p:nvSpPr>
          <p:spPr>
            <a:xfrm>
              <a:off x="7142289" y="2471216"/>
              <a:ext cx="102870" cy="834587"/>
            </a:xfrm>
            <a:custGeom>
              <a:rect b="b" l="l" r="r" t="t"/>
              <a:pathLst>
                <a:path extrusionOk="0" h="18449" w="2274">
                  <a:moveTo>
                    <a:pt x="1210" y="1"/>
                  </a:moveTo>
                  <a:cubicBezTo>
                    <a:pt x="669" y="1"/>
                    <a:pt x="221" y="439"/>
                    <a:pt x="214" y="981"/>
                  </a:cubicBezTo>
                  <a:lnTo>
                    <a:pt x="7" y="17441"/>
                  </a:lnTo>
                  <a:cubicBezTo>
                    <a:pt x="0" y="17991"/>
                    <a:pt x="441" y="18442"/>
                    <a:pt x="987" y="18448"/>
                  </a:cubicBezTo>
                  <a:lnTo>
                    <a:pt x="1052" y="18448"/>
                  </a:lnTo>
                  <a:cubicBezTo>
                    <a:pt x="1056" y="18448"/>
                    <a:pt x="1060" y="18448"/>
                    <a:pt x="1064" y="18448"/>
                  </a:cubicBezTo>
                  <a:cubicBezTo>
                    <a:pt x="1605" y="18448"/>
                    <a:pt x="2049" y="18010"/>
                    <a:pt x="2056" y="17468"/>
                  </a:cubicBezTo>
                  <a:lnTo>
                    <a:pt x="2267" y="1005"/>
                  </a:lnTo>
                  <a:cubicBezTo>
                    <a:pt x="2273" y="459"/>
                    <a:pt x="1833" y="7"/>
                    <a:pt x="1286" y="1"/>
                  </a:cubicBezTo>
                  <a:lnTo>
                    <a:pt x="1222" y="1"/>
                  </a:lnTo>
                  <a:cubicBezTo>
                    <a:pt x="1218" y="1"/>
                    <a:pt x="1214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g39a06bf1325_0_0"/>
            <p:cNvSpPr/>
            <p:nvPr/>
          </p:nvSpPr>
          <p:spPr>
            <a:xfrm>
              <a:off x="7109265" y="3123689"/>
              <a:ext cx="128203" cy="918095"/>
            </a:xfrm>
            <a:custGeom>
              <a:rect b="b" l="l" r="r" t="t"/>
              <a:pathLst>
                <a:path extrusionOk="0" h="20295" w="2834">
                  <a:moveTo>
                    <a:pt x="2834" y="1"/>
                  </a:moveTo>
                  <a:lnTo>
                    <a:pt x="598" y="2573"/>
                  </a:lnTo>
                  <a:cubicBezTo>
                    <a:pt x="190" y="3038"/>
                    <a:pt x="1" y="3656"/>
                    <a:pt x="72" y="4270"/>
                  </a:cubicBezTo>
                  <a:lnTo>
                    <a:pt x="2281" y="20294"/>
                  </a:lnTo>
                  <a:lnTo>
                    <a:pt x="2627" y="20244"/>
                  </a:lnTo>
                  <a:lnTo>
                    <a:pt x="2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g39a06bf1325_0_0"/>
            <p:cNvSpPr/>
            <p:nvPr/>
          </p:nvSpPr>
          <p:spPr>
            <a:xfrm>
              <a:off x="6603364" y="1438244"/>
              <a:ext cx="960121" cy="922528"/>
            </a:xfrm>
            <a:custGeom>
              <a:rect b="b" l="l" r="r" t="t"/>
              <a:pathLst>
                <a:path extrusionOk="0" h="20393" w="21224">
                  <a:moveTo>
                    <a:pt x="9704" y="0"/>
                  </a:moveTo>
                  <a:cubicBezTo>
                    <a:pt x="9701" y="302"/>
                    <a:pt x="9707" y="578"/>
                    <a:pt x="9704" y="784"/>
                  </a:cubicBezTo>
                  <a:cubicBezTo>
                    <a:pt x="9681" y="2016"/>
                    <a:pt x="8999" y="3082"/>
                    <a:pt x="8116" y="3937"/>
                  </a:cubicBezTo>
                  <a:cubicBezTo>
                    <a:pt x="7045" y="4967"/>
                    <a:pt x="5673" y="5691"/>
                    <a:pt x="4805" y="6006"/>
                  </a:cubicBezTo>
                  <a:cubicBezTo>
                    <a:pt x="4564" y="6020"/>
                    <a:pt x="4252" y="6043"/>
                    <a:pt x="3910" y="6077"/>
                  </a:cubicBezTo>
                  <a:cubicBezTo>
                    <a:pt x="3556" y="6108"/>
                    <a:pt x="3169" y="6151"/>
                    <a:pt x="2803" y="6206"/>
                  </a:cubicBezTo>
                  <a:cubicBezTo>
                    <a:pt x="2654" y="6226"/>
                    <a:pt x="2511" y="6250"/>
                    <a:pt x="2372" y="6278"/>
                  </a:cubicBezTo>
                  <a:cubicBezTo>
                    <a:pt x="2301" y="6287"/>
                    <a:pt x="2236" y="6301"/>
                    <a:pt x="2169" y="6314"/>
                  </a:cubicBezTo>
                  <a:lnTo>
                    <a:pt x="2165" y="6314"/>
                  </a:lnTo>
                  <a:cubicBezTo>
                    <a:pt x="2131" y="6322"/>
                    <a:pt x="2101" y="6328"/>
                    <a:pt x="2067" y="6335"/>
                  </a:cubicBezTo>
                  <a:cubicBezTo>
                    <a:pt x="2012" y="6345"/>
                    <a:pt x="1955" y="6359"/>
                    <a:pt x="1904" y="6372"/>
                  </a:cubicBezTo>
                  <a:cubicBezTo>
                    <a:pt x="1897" y="6372"/>
                    <a:pt x="1890" y="6372"/>
                    <a:pt x="1884" y="6375"/>
                  </a:cubicBezTo>
                  <a:cubicBezTo>
                    <a:pt x="1826" y="6389"/>
                    <a:pt x="1768" y="6406"/>
                    <a:pt x="1714" y="6420"/>
                  </a:cubicBezTo>
                  <a:cubicBezTo>
                    <a:pt x="1687" y="6427"/>
                    <a:pt x="1660" y="6433"/>
                    <a:pt x="1636" y="6444"/>
                  </a:cubicBezTo>
                  <a:cubicBezTo>
                    <a:pt x="1582" y="6457"/>
                    <a:pt x="1534" y="6474"/>
                    <a:pt x="1490" y="6491"/>
                  </a:cubicBezTo>
                  <a:cubicBezTo>
                    <a:pt x="1096" y="6630"/>
                    <a:pt x="750" y="6834"/>
                    <a:pt x="506" y="7139"/>
                  </a:cubicBezTo>
                  <a:cubicBezTo>
                    <a:pt x="499" y="7146"/>
                    <a:pt x="496" y="7149"/>
                    <a:pt x="496" y="7153"/>
                  </a:cubicBezTo>
                  <a:cubicBezTo>
                    <a:pt x="350" y="7340"/>
                    <a:pt x="241" y="7563"/>
                    <a:pt x="180" y="7831"/>
                  </a:cubicBezTo>
                  <a:cubicBezTo>
                    <a:pt x="31" y="8530"/>
                    <a:pt x="116" y="9361"/>
                    <a:pt x="45" y="10182"/>
                  </a:cubicBezTo>
                  <a:cubicBezTo>
                    <a:pt x="1" y="10685"/>
                    <a:pt x="2277" y="11825"/>
                    <a:pt x="3329" y="12429"/>
                  </a:cubicBezTo>
                  <a:cubicBezTo>
                    <a:pt x="3533" y="12548"/>
                    <a:pt x="3689" y="12642"/>
                    <a:pt x="3774" y="12711"/>
                  </a:cubicBezTo>
                  <a:cubicBezTo>
                    <a:pt x="4178" y="13029"/>
                    <a:pt x="4574" y="13369"/>
                    <a:pt x="4948" y="13729"/>
                  </a:cubicBezTo>
                  <a:cubicBezTo>
                    <a:pt x="5039" y="13813"/>
                    <a:pt x="5127" y="13901"/>
                    <a:pt x="5216" y="13989"/>
                  </a:cubicBezTo>
                  <a:cubicBezTo>
                    <a:pt x="6217" y="15007"/>
                    <a:pt x="7045" y="16181"/>
                    <a:pt x="7431" y="17548"/>
                  </a:cubicBezTo>
                  <a:cubicBezTo>
                    <a:pt x="7455" y="17623"/>
                    <a:pt x="7475" y="17705"/>
                    <a:pt x="7496" y="17796"/>
                  </a:cubicBezTo>
                  <a:cubicBezTo>
                    <a:pt x="7502" y="17824"/>
                    <a:pt x="7509" y="17854"/>
                    <a:pt x="7516" y="17888"/>
                  </a:cubicBezTo>
                  <a:cubicBezTo>
                    <a:pt x="7519" y="17915"/>
                    <a:pt x="7529" y="17949"/>
                    <a:pt x="7533" y="17979"/>
                  </a:cubicBezTo>
                  <a:cubicBezTo>
                    <a:pt x="7546" y="18044"/>
                    <a:pt x="7560" y="18112"/>
                    <a:pt x="7570" y="18180"/>
                  </a:cubicBezTo>
                  <a:cubicBezTo>
                    <a:pt x="7662" y="18699"/>
                    <a:pt x="7737" y="19340"/>
                    <a:pt x="7794" y="20012"/>
                  </a:cubicBezTo>
                  <a:cubicBezTo>
                    <a:pt x="7804" y="20137"/>
                    <a:pt x="7814" y="20267"/>
                    <a:pt x="7825" y="20392"/>
                  </a:cubicBezTo>
                  <a:lnTo>
                    <a:pt x="14322" y="20392"/>
                  </a:lnTo>
                  <a:cubicBezTo>
                    <a:pt x="14325" y="20273"/>
                    <a:pt x="14333" y="20151"/>
                    <a:pt x="14336" y="20029"/>
                  </a:cubicBezTo>
                  <a:cubicBezTo>
                    <a:pt x="14349" y="19737"/>
                    <a:pt x="14366" y="19452"/>
                    <a:pt x="14390" y="19174"/>
                  </a:cubicBezTo>
                  <a:cubicBezTo>
                    <a:pt x="14404" y="19001"/>
                    <a:pt x="14421" y="18834"/>
                    <a:pt x="14441" y="18671"/>
                  </a:cubicBezTo>
                  <a:cubicBezTo>
                    <a:pt x="14447" y="18610"/>
                    <a:pt x="14455" y="18553"/>
                    <a:pt x="14465" y="18496"/>
                  </a:cubicBezTo>
                  <a:cubicBezTo>
                    <a:pt x="14478" y="18400"/>
                    <a:pt x="14491" y="18309"/>
                    <a:pt x="14505" y="18217"/>
                  </a:cubicBezTo>
                  <a:cubicBezTo>
                    <a:pt x="14516" y="18156"/>
                    <a:pt x="14526" y="18098"/>
                    <a:pt x="14536" y="18037"/>
                  </a:cubicBezTo>
                  <a:cubicBezTo>
                    <a:pt x="14549" y="17979"/>
                    <a:pt x="14560" y="17926"/>
                    <a:pt x="14573" y="17868"/>
                  </a:cubicBezTo>
                  <a:cubicBezTo>
                    <a:pt x="14583" y="17813"/>
                    <a:pt x="14597" y="17755"/>
                    <a:pt x="14610" y="17702"/>
                  </a:cubicBezTo>
                  <a:cubicBezTo>
                    <a:pt x="14624" y="17650"/>
                    <a:pt x="14638" y="17600"/>
                    <a:pt x="14651" y="17548"/>
                  </a:cubicBezTo>
                  <a:cubicBezTo>
                    <a:pt x="14967" y="16439"/>
                    <a:pt x="15570" y="15455"/>
                    <a:pt x="16324" y="14580"/>
                  </a:cubicBezTo>
                  <a:cubicBezTo>
                    <a:pt x="16765" y="14067"/>
                    <a:pt x="17257" y="13593"/>
                    <a:pt x="17769" y="13155"/>
                  </a:cubicBezTo>
                  <a:cubicBezTo>
                    <a:pt x="18065" y="12758"/>
                    <a:pt x="18363" y="12357"/>
                    <a:pt x="18658" y="11950"/>
                  </a:cubicBezTo>
                  <a:cubicBezTo>
                    <a:pt x="19670" y="10539"/>
                    <a:pt x="21223" y="8558"/>
                    <a:pt x="20901" y="6691"/>
                  </a:cubicBezTo>
                  <a:cubicBezTo>
                    <a:pt x="20762" y="6613"/>
                    <a:pt x="20609" y="6546"/>
                    <a:pt x="20453" y="6491"/>
                  </a:cubicBezTo>
                  <a:cubicBezTo>
                    <a:pt x="20402" y="6471"/>
                    <a:pt x="20348" y="6454"/>
                    <a:pt x="20290" y="6433"/>
                  </a:cubicBezTo>
                  <a:lnTo>
                    <a:pt x="20287" y="6433"/>
                  </a:lnTo>
                  <a:cubicBezTo>
                    <a:pt x="20039" y="6349"/>
                    <a:pt x="19744" y="6261"/>
                    <a:pt x="19429" y="6179"/>
                  </a:cubicBezTo>
                  <a:cubicBezTo>
                    <a:pt x="18821" y="6020"/>
                    <a:pt x="18153" y="5887"/>
                    <a:pt x="17654" y="5871"/>
                  </a:cubicBezTo>
                  <a:cubicBezTo>
                    <a:pt x="17549" y="5866"/>
                    <a:pt x="17294" y="5789"/>
                    <a:pt x="17000" y="5680"/>
                  </a:cubicBezTo>
                  <a:cubicBezTo>
                    <a:pt x="16504" y="5507"/>
                    <a:pt x="15900" y="5256"/>
                    <a:pt x="15744" y="5171"/>
                  </a:cubicBezTo>
                  <a:cubicBezTo>
                    <a:pt x="15150" y="4849"/>
                    <a:pt x="14662" y="4455"/>
                    <a:pt x="14272" y="4042"/>
                  </a:cubicBezTo>
                  <a:cubicBezTo>
                    <a:pt x="13277" y="3000"/>
                    <a:pt x="12887" y="1829"/>
                    <a:pt x="12887" y="1290"/>
                  </a:cubicBezTo>
                  <a:cubicBezTo>
                    <a:pt x="12880" y="977"/>
                    <a:pt x="12850" y="509"/>
                    <a:pt x="12768" y="0"/>
                  </a:cubicBezTo>
                  <a:close/>
                </a:path>
              </a:pathLst>
            </a:custGeom>
            <a:solidFill>
              <a:srgbClr val="EAE9C5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39a06bf1325_0_0"/>
            <p:cNvSpPr/>
            <p:nvPr/>
          </p:nvSpPr>
          <p:spPr>
            <a:xfrm>
              <a:off x="6604766" y="1582962"/>
              <a:ext cx="978532" cy="1045167"/>
            </a:xfrm>
            <a:custGeom>
              <a:rect b="b" l="l" r="r" t="t"/>
              <a:pathLst>
                <a:path extrusionOk="0" h="23104" w="21631">
                  <a:moveTo>
                    <a:pt x="8805" y="1"/>
                  </a:moveTo>
                  <a:cubicBezTo>
                    <a:pt x="8798" y="11"/>
                    <a:pt x="8791" y="21"/>
                    <a:pt x="8785" y="28"/>
                  </a:cubicBezTo>
                  <a:cubicBezTo>
                    <a:pt x="8588" y="279"/>
                    <a:pt x="8374" y="517"/>
                    <a:pt x="8140" y="738"/>
                  </a:cubicBezTo>
                  <a:cubicBezTo>
                    <a:pt x="8021" y="852"/>
                    <a:pt x="7896" y="965"/>
                    <a:pt x="7770" y="1070"/>
                  </a:cubicBezTo>
                  <a:cubicBezTo>
                    <a:pt x="7523" y="1280"/>
                    <a:pt x="7264" y="1474"/>
                    <a:pt x="7006" y="1650"/>
                  </a:cubicBezTo>
                  <a:cubicBezTo>
                    <a:pt x="6986" y="1663"/>
                    <a:pt x="6969" y="1677"/>
                    <a:pt x="6949" y="1690"/>
                  </a:cubicBezTo>
                  <a:cubicBezTo>
                    <a:pt x="6843" y="1759"/>
                    <a:pt x="6742" y="1826"/>
                    <a:pt x="6637" y="1894"/>
                  </a:cubicBezTo>
                  <a:cubicBezTo>
                    <a:pt x="6610" y="1911"/>
                    <a:pt x="6582" y="1928"/>
                    <a:pt x="6552" y="1945"/>
                  </a:cubicBezTo>
                  <a:cubicBezTo>
                    <a:pt x="6447" y="2010"/>
                    <a:pt x="6345" y="2071"/>
                    <a:pt x="6243" y="2128"/>
                  </a:cubicBezTo>
                  <a:cubicBezTo>
                    <a:pt x="6223" y="2138"/>
                    <a:pt x="6206" y="2152"/>
                    <a:pt x="6186" y="2163"/>
                  </a:cubicBezTo>
                  <a:cubicBezTo>
                    <a:pt x="6067" y="2230"/>
                    <a:pt x="5948" y="2295"/>
                    <a:pt x="5833" y="2352"/>
                  </a:cubicBezTo>
                  <a:cubicBezTo>
                    <a:pt x="5813" y="2362"/>
                    <a:pt x="5795" y="2373"/>
                    <a:pt x="5775" y="2382"/>
                  </a:cubicBezTo>
                  <a:cubicBezTo>
                    <a:pt x="5680" y="2431"/>
                    <a:pt x="5589" y="2474"/>
                    <a:pt x="5500" y="2515"/>
                  </a:cubicBezTo>
                  <a:cubicBezTo>
                    <a:pt x="5493" y="2518"/>
                    <a:pt x="5490" y="2522"/>
                    <a:pt x="5483" y="2522"/>
                  </a:cubicBezTo>
                  <a:cubicBezTo>
                    <a:pt x="5456" y="2539"/>
                    <a:pt x="5426" y="2549"/>
                    <a:pt x="5398" y="2562"/>
                  </a:cubicBezTo>
                  <a:cubicBezTo>
                    <a:pt x="5324" y="2597"/>
                    <a:pt x="5249" y="2631"/>
                    <a:pt x="5177" y="2661"/>
                  </a:cubicBezTo>
                  <a:cubicBezTo>
                    <a:pt x="5147" y="2675"/>
                    <a:pt x="5116" y="2688"/>
                    <a:pt x="5086" y="2698"/>
                  </a:cubicBezTo>
                  <a:cubicBezTo>
                    <a:pt x="5008" y="2733"/>
                    <a:pt x="4933" y="2763"/>
                    <a:pt x="4859" y="2790"/>
                  </a:cubicBezTo>
                  <a:cubicBezTo>
                    <a:pt x="4825" y="2803"/>
                    <a:pt x="4791" y="2810"/>
                    <a:pt x="4754" y="2810"/>
                  </a:cubicBezTo>
                  <a:cubicBezTo>
                    <a:pt x="4516" y="2824"/>
                    <a:pt x="4225" y="2847"/>
                    <a:pt x="3902" y="2878"/>
                  </a:cubicBezTo>
                  <a:cubicBezTo>
                    <a:pt x="3549" y="2909"/>
                    <a:pt x="3162" y="2952"/>
                    <a:pt x="2792" y="3007"/>
                  </a:cubicBezTo>
                  <a:cubicBezTo>
                    <a:pt x="2643" y="3027"/>
                    <a:pt x="2498" y="3051"/>
                    <a:pt x="2358" y="3075"/>
                  </a:cubicBezTo>
                  <a:cubicBezTo>
                    <a:pt x="2287" y="3088"/>
                    <a:pt x="2219" y="3102"/>
                    <a:pt x="2148" y="3115"/>
                  </a:cubicBezTo>
                  <a:cubicBezTo>
                    <a:pt x="2114" y="3123"/>
                    <a:pt x="2083" y="3126"/>
                    <a:pt x="2053" y="3136"/>
                  </a:cubicBezTo>
                  <a:cubicBezTo>
                    <a:pt x="1995" y="3146"/>
                    <a:pt x="1937" y="3160"/>
                    <a:pt x="1884" y="3173"/>
                  </a:cubicBezTo>
                  <a:cubicBezTo>
                    <a:pt x="1876" y="3173"/>
                    <a:pt x="1873" y="3173"/>
                    <a:pt x="1866" y="3176"/>
                  </a:cubicBezTo>
                  <a:cubicBezTo>
                    <a:pt x="1805" y="3190"/>
                    <a:pt x="1751" y="3207"/>
                    <a:pt x="1696" y="3221"/>
                  </a:cubicBezTo>
                  <a:cubicBezTo>
                    <a:pt x="1666" y="3228"/>
                    <a:pt x="1643" y="3234"/>
                    <a:pt x="1615" y="3245"/>
                  </a:cubicBezTo>
                  <a:cubicBezTo>
                    <a:pt x="1561" y="3258"/>
                    <a:pt x="1513" y="3275"/>
                    <a:pt x="1469" y="3292"/>
                  </a:cubicBezTo>
                  <a:cubicBezTo>
                    <a:pt x="1073" y="3431"/>
                    <a:pt x="723" y="3635"/>
                    <a:pt x="479" y="3940"/>
                  </a:cubicBezTo>
                  <a:cubicBezTo>
                    <a:pt x="472" y="3947"/>
                    <a:pt x="468" y="3950"/>
                    <a:pt x="465" y="3954"/>
                  </a:cubicBezTo>
                  <a:cubicBezTo>
                    <a:pt x="434" y="3995"/>
                    <a:pt x="404" y="4039"/>
                    <a:pt x="377" y="4083"/>
                  </a:cubicBezTo>
                  <a:cubicBezTo>
                    <a:pt x="367" y="4100"/>
                    <a:pt x="357" y="4117"/>
                    <a:pt x="349" y="4130"/>
                  </a:cubicBezTo>
                  <a:cubicBezTo>
                    <a:pt x="329" y="4164"/>
                    <a:pt x="312" y="4198"/>
                    <a:pt x="296" y="4232"/>
                  </a:cubicBezTo>
                  <a:cubicBezTo>
                    <a:pt x="285" y="4249"/>
                    <a:pt x="279" y="4266"/>
                    <a:pt x="268" y="4283"/>
                  </a:cubicBezTo>
                  <a:cubicBezTo>
                    <a:pt x="251" y="4324"/>
                    <a:pt x="235" y="4361"/>
                    <a:pt x="221" y="4402"/>
                  </a:cubicBezTo>
                  <a:cubicBezTo>
                    <a:pt x="194" y="4476"/>
                    <a:pt x="169" y="4551"/>
                    <a:pt x="153" y="4632"/>
                  </a:cubicBezTo>
                  <a:cubicBezTo>
                    <a:pt x="0" y="5331"/>
                    <a:pt x="85" y="6166"/>
                    <a:pt x="14" y="6983"/>
                  </a:cubicBezTo>
                  <a:cubicBezTo>
                    <a:pt x="14" y="7004"/>
                    <a:pt x="17" y="7024"/>
                    <a:pt x="20" y="7044"/>
                  </a:cubicBezTo>
                  <a:cubicBezTo>
                    <a:pt x="24" y="7052"/>
                    <a:pt x="24" y="7058"/>
                    <a:pt x="27" y="7061"/>
                  </a:cubicBezTo>
                  <a:cubicBezTo>
                    <a:pt x="31" y="7082"/>
                    <a:pt x="41" y="7102"/>
                    <a:pt x="51" y="7123"/>
                  </a:cubicBezTo>
                  <a:cubicBezTo>
                    <a:pt x="55" y="7126"/>
                    <a:pt x="55" y="7130"/>
                    <a:pt x="58" y="7133"/>
                  </a:cubicBezTo>
                  <a:cubicBezTo>
                    <a:pt x="72" y="7160"/>
                    <a:pt x="88" y="7184"/>
                    <a:pt x="108" y="7211"/>
                  </a:cubicBezTo>
                  <a:cubicBezTo>
                    <a:pt x="112" y="7215"/>
                    <a:pt x="112" y="7215"/>
                    <a:pt x="116" y="7218"/>
                  </a:cubicBezTo>
                  <a:cubicBezTo>
                    <a:pt x="520" y="7730"/>
                    <a:pt x="2070" y="8538"/>
                    <a:pt x="3040" y="9074"/>
                  </a:cubicBezTo>
                  <a:cubicBezTo>
                    <a:pt x="3064" y="9087"/>
                    <a:pt x="3091" y="9100"/>
                    <a:pt x="3115" y="9114"/>
                  </a:cubicBezTo>
                  <a:cubicBezTo>
                    <a:pt x="3138" y="9128"/>
                    <a:pt x="3156" y="9138"/>
                    <a:pt x="3176" y="9149"/>
                  </a:cubicBezTo>
                  <a:cubicBezTo>
                    <a:pt x="3227" y="9175"/>
                    <a:pt x="3274" y="9202"/>
                    <a:pt x="3318" y="9230"/>
                  </a:cubicBezTo>
                  <a:cubicBezTo>
                    <a:pt x="3525" y="9349"/>
                    <a:pt x="3685" y="9443"/>
                    <a:pt x="3769" y="9512"/>
                  </a:cubicBezTo>
                  <a:cubicBezTo>
                    <a:pt x="4177" y="9830"/>
                    <a:pt x="4574" y="10170"/>
                    <a:pt x="4950" y="10530"/>
                  </a:cubicBezTo>
                  <a:cubicBezTo>
                    <a:pt x="5042" y="10614"/>
                    <a:pt x="5133" y="10702"/>
                    <a:pt x="5218" y="10790"/>
                  </a:cubicBezTo>
                  <a:cubicBezTo>
                    <a:pt x="6229" y="11808"/>
                    <a:pt x="7061" y="12982"/>
                    <a:pt x="7454" y="14346"/>
                  </a:cubicBezTo>
                  <a:cubicBezTo>
                    <a:pt x="7475" y="14421"/>
                    <a:pt x="7498" y="14506"/>
                    <a:pt x="7515" y="14594"/>
                  </a:cubicBezTo>
                  <a:cubicBezTo>
                    <a:pt x="7523" y="14625"/>
                    <a:pt x="7529" y="14655"/>
                    <a:pt x="7536" y="14686"/>
                  </a:cubicBezTo>
                  <a:cubicBezTo>
                    <a:pt x="7543" y="14716"/>
                    <a:pt x="7549" y="14750"/>
                    <a:pt x="7556" y="14780"/>
                  </a:cubicBezTo>
                  <a:cubicBezTo>
                    <a:pt x="7570" y="14845"/>
                    <a:pt x="7584" y="14913"/>
                    <a:pt x="7593" y="14981"/>
                  </a:cubicBezTo>
                  <a:cubicBezTo>
                    <a:pt x="7685" y="15500"/>
                    <a:pt x="7760" y="16141"/>
                    <a:pt x="7817" y="16813"/>
                  </a:cubicBezTo>
                  <a:cubicBezTo>
                    <a:pt x="7828" y="16938"/>
                    <a:pt x="7838" y="17068"/>
                    <a:pt x="7848" y="17196"/>
                  </a:cubicBezTo>
                  <a:cubicBezTo>
                    <a:pt x="7882" y="17614"/>
                    <a:pt x="7909" y="18037"/>
                    <a:pt x="7930" y="18438"/>
                  </a:cubicBezTo>
                  <a:cubicBezTo>
                    <a:pt x="7970" y="19127"/>
                    <a:pt x="7994" y="19755"/>
                    <a:pt x="8007" y="20206"/>
                  </a:cubicBezTo>
                  <a:cubicBezTo>
                    <a:pt x="8004" y="20264"/>
                    <a:pt x="8001" y="20325"/>
                    <a:pt x="8001" y="20386"/>
                  </a:cubicBezTo>
                  <a:lnTo>
                    <a:pt x="8001" y="20511"/>
                  </a:lnTo>
                  <a:cubicBezTo>
                    <a:pt x="8001" y="21936"/>
                    <a:pt x="9175" y="23103"/>
                    <a:pt x="10606" y="23103"/>
                  </a:cubicBezTo>
                  <a:lnTo>
                    <a:pt x="12089" y="23103"/>
                  </a:lnTo>
                  <a:cubicBezTo>
                    <a:pt x="13320" y="23103"/>
                    <a:pt x="14332" y="22102"/>
                    <a:pt x="14332" y="20875"/>
                  </a:cubicBezTo>
                  <a:lnTo>
                    <a:pt x="14332" y="20623"/>
                  </a:lnTo>
                  <a:cubicBezTo>
                    <a:pt x="14342" y="20386"/>
                    <a:pt x="14349" y="20125"/>
                    <a:pt x="14355" y="19836"/>
                  </a:cubicBezTo>
                  <a:cubicBezTo>
                    <a:pt x="14359" y="19446"/>
                    <a:pt x="14363" y="19022"/>
                    <a:pt x="14366" y="18577"/>
                  </a:cubicBezTo>
                  <a:cubicBezTo>
                    <a:pt x="14369" y="18126"/>
                    <a:pt x="14373" y="17658"/>
                    <a:pt x="14390" y="17196"/>
                  </a:cubicBezTo>
                  <a:cubicBezTo>
                    <a:pt x="14396" y="17074"/>
                    <a:pt x="14399" y="16952"/>
                    <a:pt x="14403" y="16830"/>
                  </a:cubicBezTo>
                  <a:cubicBezTo>
                    <a:pt x="14420" y="16538"/>
                    <a:pt x="14437" y="16250"/>
                    <a:pt x="14460" y="15975"/>
                  </a:cubicBezTo>
                  <a:cubicBezTo>
                    <a:pt x="14474" y="15805"/>
                    <a:pt x="14491" y="15635"/>
                    <a:pt x="14512" y="15472"/>
                  </a:cubicBezTo>
                  <a:cubicBezTo>
                    <a:pt x="14518" y="15415"/>
                    <a:pt x="14526" y="15354"/>
                    <a:pt x="14532" y="15297"/>
                  </a:cubicBezTo>
                  <a:cubicBezTo>
                    <a:pt x="14546" y="15201"/>
                    <a:pt x="14559" y="15110"/>
                    <a:pt x="14576" y="15018"/>
                  </a:cubicBezTo>
                  <a:cubicBezTo>
                    <a:pt x="14583" y="14957"/>
                    <a:pt x="14596" y="14896"/>
                    <a:pt x="14607" y="14838"/>
                  </a:cubicBezTo>
                  <a:cubicBezTo>
                    <a:pt x="14617" y="14780"/>
                    <a:pt x="14631" y="14727"/>
                    <a:pt x="14644" y="14669"/>
                  </a:cubicBezTo>
                  <a:cubicBezTo>
                    <a:pt x="14654" y="14611"/>
                    <a:pt x="14668" y="14556"/>
                    <a:pt x="14681" y="14503"/>
                  </a:cubicBezTo>
                  <a:cubicBezTo>
                    <a:pt x="14695" y="14451"/>
                    <a:pt x="14709" y="14398"/>
                    <a:pt x="14722" y="14346"/>
                  </a:cubicBezTo>
                  <a:cubicBezTo>
                    <a:pt x="15140" y="12948"/>
                    <a:pt x="16109" y="11907"/>
                    <a:pt x="17152" y="10923"/>
                  </a:cubicBezTo>
                  <a:cubicBezTo>
                    <a:pt x="18139" y="9990"/>
                    <a:pt x="19051" y="8921"/>
                    <a:pt x="19788" y="7767"/>
                  </a:cubicBezTo>
                  <a:cubicBezTo>
                    <a:pt x="20378" y="6845"/>
                    <a:pt x="21630" y="4961"/>
                    <a:pt x="21162" y="3869"/>
                  </a:cubicBezTo>
                  <a:cubicBezTo>
                    <a:pt x="21006" y="3502"/>
                    <a:pt x="20670" y="3150"/>
                    <a:pt x="20046" y="3024"/>
                  </a:cubicBezTo>
                  <a:cubicBezTo>
                    <a:pt x="19167" y="2847"/>
                    <a:pt x="18267" y="2739"/>
                    <a:pt x="17403" y="2522"/>
                  </a:cubicBezTo>
                  <a:cubicBezTo>
                    <a:pt x="17257" y="2488"/>
                    <a:pt x="17111" y="2448"/>
                    <a:pt x="16964" y="2403"/>
                  </a:cubicBezTo>
                  <a:cubicBezTo>
                    <a:pt x="16765" y="2342"/>
                    <a:pt x="16568" y="2274"/>
                    <a:pt x="16374" y="2196"/>
                  </a:cubicBezTo>
                  <a:cubicBezTo>
                    <a:pt x="15394" y="1803"/>
                    <a:pt x="14294" y="1015"/>
                    <a:pt x="13613" y="28"/>
                  </a:cubicBezTo>
                  <a:cubicBezTo>
                    <a:pt x="13605" y="21"/>
                    <a:pt x="13599" y="11"/>
                    <a:pt x="13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g39a06bf1325_0_0"/>
            <p:cNvSpPr/>
            <p:nvPr/>
          </p:nvSpPr>
          <p:spPr>
            <a:xfrm>
              <a:off x="6994767" y="4026239"/>
              <a:ext cx="121644" cy="57135"/>
            </a:xfrm>
            <a:custGeom>
              <a:rect b="b" l="l" r="r" t="t"/>
              <a:pathLst>
                <a:path extrusionOk="0" h="1263" w="2689">
                  <a:moveTo>
                    <a:pt x="409" y="1"/>
                  </a:moveTo>
                  <a:cubicBezTo>
                    <a:pt x="270" y="1"/>
                    <a:pt x="150" y="40"/>
                    <a:pt x="62" y="133"/>
                  </a:cubicBezTo>
                  <a:cubicBezTo>
                    <a:pt x="38" y="218"/>
                    <a:pt x="17" y="306"/>
                    <a:pt x="1" y="391"/>
                  </a:cubicBezTo>
                  <a:cubicBezTo>
                    <a:pt x="1" y="622"/>
                    <a:pt x="1" y="852"/>
                    <a:pt x="14" y="1079"/>
                  </a:cubicBezTo>
                  <a:cubicBezTo>
                    <a:pt x="94" y="1101"/>
                    <a:pt x="218" y="1113"/>
                    <a:pt x="341" y="1113"/>
                  </a:cubicBezTo>
                  <a:cubicBezTo>
                    <a:pt x="455" y="1113"/>
                    <a:pt x="567" y="1102"/>
                    <a:pt x="642" y="1079"/>
                  </a:cubicBezTo>
                  <a:cubicBezTo>
                    <a:pt x="665" y="991"/>
                    <a:pt x="642" y="913"/>
                    <a:pt x="669" y="829"/>
                  </a:cubicBezTo>
                  <a:cubicBezTo>
                    <a:pt x="1361" y="913"/>
                    <a:pt x="1962" y="1229"/>
                    <a:pt x="2688" y="1263"/>
                  </a:cubicBezTo>
                  <a:cubicBezTo>
                    <a:pt x="2262" y="950"/>
                    <a:pt x="1093" y="1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g39a06bf1325_0_0"/>
            <p:cNvSpPr/>
            <p:nvPr/>
          </p:nvSpPr>
          <p:spPr>
            <a:xfrm>
              <a:off x="7206754" y="4016332"/>
              <a:ext cx="121598" cy="57225"/>
            </a:xfrm>
            <a:custGeom>
              <a:rect b="b" l="l" r="r" t="t"/>
              <a:pathLst>
                <a:path extrusionOk="0" h="1265" w="2688">
                  <a:moveTo>
                    <a:pt x="409" y="1"/>
                  </a:moveTo>
                  <a:cubicBezTo>
                    <a:pt x="234" y="1"/>
                    <a:pt x="90" y="64"/>
                    <a:pt x="0" y="216"/>
                  </a:cubicBezTo>
                  <a:cubicBezTo>
                    <a:pt x="4" y="504"/>
                    <a:pt x="0" y="797"/>
                    <a:pt x="13" y="1082"/>
                  </a:cubicBezTo>
                  <a:cubicBezTo>
                    <a:pt x="93" y="1103"/>
                    <a:pt x="215" y="1114"/>
                    <a:pt x="336" y="1114"/>
                  </a:cubicBezTo>
                  <a:cubicBezTo>
                    <a:pt x="452" y="1114"/>
                    <a:pt x="567" y="1103"/>
                    <a:pt x="641" y="1082"/>
                  </a:cubicBezTo>
                  <a:cubicBezTo>
                    <a:pt x="669" y="993"/>
                    <a:pt x="641" y="916"/>
                    <a:pt x="672" y="827"/>
                  </a:cubicBezTo>
                  <a:cubicBezTo>
                    <a:pt x="1361" y="912"/>
                    <a:pt x="1961" y="1231"/>
                    <a:pt x="2688" y="1265"/>
                  </a:cubicBezTo>
                  <a:cubicBezTo>
                    <a:pt x="2264" y="951"/>
                    <a:pt x="1092" y="1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g39a06bf1325_0_0"/>
            <p:cNvSpPr/>
            <p:nvPr/>
          </p:nvSpPr>
          <p:spPr>
            <a:xfrm>
              <a:off x="6969162" y="1438561"/>
              <a:ext cx="280744" cy="239171"/>
            </a:xfrm>
            <a:custGeom>
              <a:rect b="b" l="l" r="r" t="t"/>
              <a:pathLst>
                <a:path extrusionOk="0" h="5287" w="6206">
                  <a:moveTo>
                    <a:pt x="1601" y="1"/>
                  </a:moveTo>
                  <a:cubicBezTo>
                    <a:pt x="1598" y="306"/>
                    <a:pt x="1608" y="584"/>
                    <a:pt x="1605" y="794"/>
                  </a:cubicBezTo>
                  <a:cubicBezTo>
                    <a:pt x="1577" y="2032"/>
                    <a:pt x="893" y="3111"/>
                    <a:pt x="0" y="3974"/>
                  </a:cubicBezTo>
                  <a:cubicBezTo>
                    <a:pt x="743" y="4777"/>
                    <a:pt x="1880" y="5286"/>
                    <a:pt x="3156" y="5286"/>
                  </a:cubicBezTo>
                  <a:cubicBezTo>
                    <a:pt x="4370" y="5286"/>
                    <a:pt x="5462" y="4821"/>
                    <a:pt x="6206" y="4082"/>
                  </a:cubicBezTo>
                  <a:cubicBezTo>
                    <a:pt x="5201" y="3030"/>
                    <a:pt x="4808" y="1849"/>
                    <a:pt x="4808" y="1303"/>
                  </a:cubicBezTo>
                  <a:cubicBezTo>
                    <a:pt x="4805" y="987"/>
                    <a:pt x="4770" y="516"/>
                    <a:pt x="4689" y="1"/>
                  </a:cubicBezTo>
                  <a:close/>
                </a:path>
              </a:pathLst>
            </a:custGeom>
            <a:solidFill>
              <a:srgbClr val="E0A55F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g39a06bf1325_0_0"/>
            <p:cNvSpPr/>
            <p:nvPr/>
          </p:nvSpPr>
          <p:spPr>
            <a:xfrm>
              <a:off x="6557944" y="1723653"/>
              <a:ext cx="283820" cy="689103"/>
            </a:xfrm>
            <a:custGeom>
              <a:rect b="b" l="l" r="r" t="t"/>
              <a:pathLst>
                <a:path extrusionOk="0" h="15233" w="6274">
                  <a:moveTo>
                    <a:pt x="3457" y="1"/>
                  </a:moveTo>
                  <a:cubicBezTo>
                    <a:pt x="3430" y="1"/>
                    <a:pt x="3403" y="1"/>
                    <a:pt x="3376" y="2"/>
                  </a:cubicBezTo>
                  <a:lnTo>
                    <a:pt x="3370" y="2"/>
                  </a:lnTo>
                  <a:cubicBezTo>
                    <a:pt x="2881" y="22"/>
                    <a:pt x="2423" y="172"/>
                    <a:pt x="2026" y="420"/>
                  </a:cubicBezTo>
                  <a:cubicBezTo>
                    <a:pt x="2019" y="423"/>
                    <a:pt x="2016" y="426"/>
                    <a:pt x="2009" y="430"/>
                  </a:cubicBezTo>
                  <a:cubicBezTo>
                    <a:pt x="1283" y="888"/>
                    <a:pt x="777" y="1675"/>
                    <a:pt x="716" y="2591"/>
                  </a:cubicBezTo>
                  <a:lnTo>
                    <a:pt x="99" y="12292"/>
                  </a:lnTo>
                  <a:cubicBezTo>
                    <a:pt x="0" y="13812"/>
                    <a:pt x="1164" y="15131"/>
                    <a:pt x="2681" y="15226"/>
                  </a:cubicBezTo>
                  <a:cubicBezTo>
                    <a:pt x="2741" y="15230"/>
                    <a:pt x="2801" y="15232"/>
                    <a:pt x="2861" y="15232"/>
                  </a:cubicBezTo>
                  <a:cubicBezTo>
                    <a:pt x="4304" y="15232"/>
                    <a:pt x="5524" y="14104"/>
                    <a:pt x="5619" y="12644"/>
                  </a:cubicBezTo>
                  <a:lnTo>
                    <a:pt x="6237" y="2944"/>
                  </a:lnTo>
                  <a:cubicBezTo>
                    <a:pt x="6273" y="2354"/>
                    <a:pt x="6124" y="1797"/>
                    <a:pt x="5833" y="1325"/>
                  </a:cubicBezTo>
                  <a:cubicBezTo>
                    <a:pt x="5752" y="1190"/>
                    <a:pt x="5656" y="1061"/>
                    <a:pt x="5551" y="942"/>
                  </a:cubicBezTo>
                  <a:cubicBezTo>
                    <a:pt x="5083" y="409"/>
                    <a:pt x="4411" y="57"/>
                    <a:pt x="3655" y="5"/>
                  </a:cubicBezTo>
                  <a:cubicBezTo>
                    <a:pt x="3587" y="3"/>
                    <a:pt x="3522" y="1"/>
                    <a:pt x="3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39a06bf1325_0_0"/>
            <p:cNvSpPr/>
            <p:nvPr/>
          </p:nvSpPr>
          <p:spPr>
            <a:xfrm>
              <a:off x="6546092" y="2185853"/>
              <a:ext cx="280337" cy="587771"/>
            </a:xfrm>
            <a:custGeom>
              <a:rect b="b" l="l" r="r" t="t"/>
              <a:pathLst>
                <a:path extrusionOk="0" h="12993" w="6197">
                  <a:moveTo>
                    <a:pt x="3137" y="1"/>
                  </a:moveTo>
                  <a:cubicBezTo>
                    <a:pt x="3005" y="1"/>
                    <a:pt x="2871" y="10"/>
                    <a:pt x="2736" y="28"/>
                  </a:cubicBezTo>
                  <a:cubicBezTo>
                    <a:pt x="1128" y="249"/>
                    <a:pt x="1" y="1732"/>
                    <a:pt x="218" y="3340"/>
                  </a:cubicBezTo>
                  <a:cubicBezTo>
                    <a:pt x="282" y="3794"/>
                    <a:pt x="445" y="4209"/>
                    <a:pt x="683" y="4568"/>
                  </a:cubicBezTo>
                  <a:lnTo>
                    <a:pt x="673" y="4572"/>
                  </a:lnTo>
                  <a:lnTo>
                    <a:pt x="4598" y="12993"/>
                  </a:lnTo>
                  <a:lnTo>
                    <a:pt x="6197" y="12776"/>
                  </a:lnTo>
                  <a:lnTo>
                    <a:pt x="6061" y="3235"/>
                  </a:lnTo>
                  <a:cubicBezTo>
                    <a:pt x="6081" y="3011"/>
                    <a:pt x="6081" y="2781"/>
                    <a:pt x="6051" y="2546"/>
                  </a:cubicBezTo>
                  <a:cubicBezTo>
                    <a:pt x="5849" y="1072"/>
                    <a:pt x="4587" y="1"/>
                    <a:pt x="3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g39a06bf1325_0_0"/>
            <p:cNvSpPr/>
            <p:nvPr/>
          </p:nvSpPr>
          <p:spPr>
            <a:xfrm>
              <a:off x="6714062" y="2637377"/>
              <a:ext cx="112370" cy="136255"/>
            </a:xfrm>
            <a:custGeom>
              <a:rect b="b" l="l" r="r" t="t"/>
              <a:pathLst>
                <a:path extrusionOk="0" h="3012" w="2484">
                  <a:moveTo>
                    <a:pt x="1773" y="0"/>
                  </a:moveTo>
                  <a:cubicBezTo>
                    <a:pt x="1301" y="0"/>
                    <a:pt x="843" y="203"/>
                    <a:pt x="420" y="623"/>
                  </a:cubicBezTo>
                  <a:cubicBezTo>
                    <a:pt x="268" y="776"/>
                    <a:pt x="129" y="939"/>
                    <a:pt x="0" y="1109"/>
                  </a:cubicBezTo>
                  <a:lnTo>
                    <a:pt x="885" y="3012"/>
                  </a:lnTo>
                  <a:lnTo>
                    <a:pt x="2484" y="2795"/>
                  </a:lnTo>
                  <a:lnTo>
                    <a:pt x="2446" y="210"/>
                  </a:lnTo>
                  <a:cubicBezTo>
                    <a:pt x="2341" y="149"/>
                    <a:pt x="2229" y="91"/>
                    <a:pt x="2121" y="36"/>
                  </a:cubicBezTo>
                  <a:cubicBezTo>
                    <a:pt x="2004" y="12"/>
                    <a:pt x="1888" y="0"/>
                    <a:pt x="17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39a06bf1325_0_0"/>
            <p:cNvSpPr/>
            <p:nvPr/>
          </p:nvSpPr>
          <p:spPr>
            <a:xfrm>
              <a:off x="6759301" y="2751061"/>
              <a:ext cx="168600" cy="265861"/>
            </a:xfrm>
            <a:custGeom>
              <a:rect b="b" l="l" r="r" t="t"/>
              <a:pathLst>
                <a:path extrusionOk="0" h="5877" w="3727">
                  <a:moveTo>
                    <a:pt x="1219" y="0"/>
                  </a:moveTo>
                  <a:lnTo>
                    <a:pt x="1" y="431"/>
                  </a:lnTo>
                  <a:lnTo>
                    <a:pt x="859" y="4157"/>
                  </a:lnTo>
                  <a:lnTo>
                    <a:pt x="2437" y="5876"/>
                  </a:lnTo>
                  <a:lnTo>
                    <a:pt x="3296" y="5517"/>
                  </a:lnTo>
                  <a:lnTo>
                    <a:pt x="2220" y="3441"/>
                  </a:lnTo>
                  <a:lnTo>
                    <a:pt x="2006" y="1507"/>
                  </a:lnTo>
                  <a:lnTo>
                    <a:pt x="2722" y="2294"/>
                  </a:lnTo>
                  <a:lnTo>
                    <a:pt x="3224" y="3726"/>
                  </a:lnTo>
                  <a:lnTo>
                    <a:pt x="3726" y="3654"/>
                  </a:lnTo>
                  <a:lnTo>
                    <a:pt x="3081" y="1507"/>
                  </a:lnTo>
                  <a:lnTo>
                    <a:pt x="1219" y="0"/>
                  </a:lnTo>
                  <a:close/>
                </a:path>
              </a:pathLst>
            </a:custGeom>
            <a:solidFill>
              <a:srgbClr val="EDD6A2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39a06bf1325_0_0"/>
            <p:cNvSpPr/>
            <p:nvPr/>
          </p:nvSpPr>
          <p:spPr>
            <a:xfrm>
              <a:off x="6864435" y="1580383"/>
              <a:ext cx="512405" cy="111284"/>
            </a:xfrm>
            <a:custGeom>
              <a:rect b="b" l="l" r="r" t="t"/>
              <a:pathLst>
                <a:path extrusionOk="0" h="2460" w="11327">
                  <a:moveTo>
                    <a:pt x="3045" y="1"/>
                  </a:moveTo>
                  <a:cubicBezTo>
                    <a:pt x="2848" y="261"/>
                    <a:pt x="2627" y="505"/>
                    <a:pt x="2393" y="737"/>
                  </a:cubicBezTo>
                  <a:cubicBezTo>
                    <a:pt x="2271" y="852"/>
                    <a:pt x="2145" y="967"/>
                    <a:pt x="2020" y="1080"/>
                  </a:cubicBezTo>
                  <a:cubicBezTo>
                    <a:pt x="1769" y="1296"/>
                    <a:pt x="1507" y="1497"/>
                    <a:pt x="1246" y="1683"/>
                  </a:cubicBezTo>
                  <a:cubicBezTo>
                    <a:pt x="1226" y="1694"/>
                    <a:pt x="1209" y="1707"/>
                    <a:pt x="1188" y="1720"/>
                  </a:cubicBezTo>
                  <a:cubicBezTo>
                    <a:pt x="1083" y="1795"/>
                    <a:pt x="978" y="1863"/>
                    <a:pt x="873" y="1931"/>
                  </a:cubicBezTo>
                  <a:cubicBezTo>
                    <a:pt x="842" y="1951"/>
                    <a:pt x="815" y="1968"/>
                    <a:pt x="785" y="1988"/>
                  </a:cubicBezTo>
                  <a:cubicBezTo>
                    <a:pt x="679" y="2053"/>
                    <a:pt x="577" y="2118"/>
                    <a:pt x="472" y="2175"/>
                  </a:cubicBezTo>
                  <a:cubicBezTo>
                    <a:pt x="455" y="2185"/>
                    <a:pt x="435" y="2199"/>
                    <a:pt x="415" y="2209"/>
                  </a:cubicBezTo>
                  <a:cubicBezTo>
                    <a:pt x="297" y="2281"/>
                    <a:pt x="174" y="2348"/>
                    <a:pt x="55" y="2409"/>
                  </a:cubicBezTo>
                  <a:cubicBezTo>
                    <a:pt x="35" y="2419"/>
                    <a:pt x="18" y="2430"/>
                    <a:pt x="1" y="2436"/>
                  </a:cubicBezTo>
                  <a:lnTo>
                    <a:pt x="1" y="2460"/>
                  </a:lnTo>
                  <a:lnTo>
                    <a:pt x="11326" y="2460"/>
                  </a:lnTo>
                  <a:cubicBezTo>
                    <a:pt x="11123" y="2399"/>
                    <a:pt x="10926" y="2328"/>
                    <a:pt x="10729" y="2246"/>
                  </a:cubicBezTo>
                  <a:cubicBezTo>
                    <a:pt x="9735" y="1839"/>
                    <a:pt x="8626" y="1025"/>
                    <a:pt x="79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g39a06bf1325_0_0"/>
            <p:cNvSpPr/>
            <p:nvPr/>
          </p:nvSpPr>
          <p:spPr>
            <a:xfrm>
              <a:off x="6851135" y="1644396"/>
              <a:ext cx="545021" cy="281965"/>
            </a:xfrm>
            <a:custGeom>
              <a:rect b="b" l="l" r="r" t="t"/>
              <a:pathLst>
                <a:path extrusionOk="0" h="6233" w="12048">
                  <a:moveTo>
                    <a:pt x="1" y="1164"/>
                  </a:moveTo>
                  <a:cubicBezTo>
                    <a:pt x="1" y="1164"/>
                    <a:pt x="0" y="1164"/>
                    <a:pt x="0" y="1164"/>
                  </a:cubicBezTo>
                  <a:cubicBezTo>
                    <a:pt x="0" y="1164"/>
                    <a:pt x="1" y="1164"/>
                    <a:pt x="1" y="1164"/>
                  </a:cubicBezTo>
                  <a:close/>
                  <a:moveTo>
                    <a:pt x="1944" y="0"/>
                  </a:moveTo>
                  <a:cubicBezTo>
                    <a:pt x="1808" y="102"/>
                    <a:pt x="1673" y="200"/>
                    <a:pt x="1537" y="292"/>
                  </a:cubicBezTo>
                  <a:cubicBezTo>
                    <a:pt x="1516" y="305"/>
                    <a:pt x="1496" y="319"/>
                    <a:pt x="1479" y="332"/>
                  </a:cubicBezTo>
                  <a:cubicBezTo>
                    <a:pt x="1374" y="401"/>
                    <a:pt x="1269" y="468"/>
                    <a:pt x="1164" y="536"/>
                  </a:cubicBezTo>
                  <a:cubicBezTo>
                    <a:pt x="1133" y="553"/>
                    <a:pt x="1106" y="570"/>
                    <a:pt x="1079" y="587"/>
                  </a:cubicBezTo>
                  <a:cubicBezTo>
                    <a:pt x="973" y="652"/>
                    <a:pt x="868" y="713"/>
                    <a:pt x="766" y="770"/>
                  </a:cubicBezTo>
                  <a:cubicBezTo>
                    <a:pt x="746" y="780"/>
                    <a:pt x="729" y="794"/>
                    <a:pt x="709" y="805"/>
                  </a:cubicBezTo>
                  <a:cubicBezTo>
                    <a:pt x="586" y="872"/>
                    <a:pt x="468" y="937"/>
                    <a:pt x="349" y="994"/>
                  </a:cubicBezTo>
                  <a:cubicBezTo>
                    <a:pt x="329" y="1004"/>
                    <a:pt x="312" y="1015"/>
                    <a:pt x="295" y="1024"/>
                  </a:cubicBezTo>
                  <a:lnTo>
                    <a:pt x="292" y="1024"/>
                  </a:lnTo>
                  <a:cubicBezTo>
                    <a:pt x="196" y="1073"/>
                    <a:pt x="105" y="1116"/>
                    <a:pt x="13" y="1157"/>
                  </a:cubicBezTo>
                  <a:cubicBezTo>
                    <a:pt x="10" y="1160"/>
                    <a:pt x="5" y="1163"/>
                    <a:pt x="1" y="1164"/>
                  </a:cubicBezTo>
                  <a:lnTo>
                    <a:pt x="1" y="1164"/>
                  </a:lnTo>
                  <a:cubicBezTo>
                    <a:pt x="123" y="1154"/>
                    <a:pt x="248" y="1147"/>
                    <a:pt x="376" y="1140"/>
                  </a:cubicBezTo>
                  <a:cubicBezTo>
                    <a:pt x="439" y="1138"/>
                    <a:pt x="501" y="1137"/>
                    <a:pt x="563" y="1137"/>
                  </a:cubicBezTo>
                  <a:cubicBezTo>
                    <a:pt x="3528" y="1137"/>
                    <a:pt x="5998" y="3352"/>
                    <a:pt x="6297" y="6233"/>
                  </a:cubicBezTo>
                  <a:lnTo>
                    <a:pt x="6382" y="6230"/>
                  </a:lnTo>
                  <a:cubicBezTo>
                    <a:pt x="6721" y="3495"/>
                    <a:pt x="9039" y="1337"/>
                    <a:pt x="11919" y="1245"/>
                  </a:cubicBezTo>
                  <a:cubicBezTo>
                    <a:pt x="11941" y="1244"/>
                    <a:pt x="11963" y="1243"/>
                    <a:pt x="11985" y="1243"/>
                  </a:cubicBezTo>
                  <a:cubicBezTo>
                    <a:pt x="12006" y="1243"/>
                    <a:pt x="12027" y="1244"/>
                    <a:pt x="12048" y="1245"/>
                  </a:cubicBezTo>
                  <a:cubicBezTo>
                    <a:pt x="12041" y="1218"/>
                    <a:pt x="12035" y="1191"/>
                    <a:pt x="12024" y="1164"/>
                  </a:cubicBezTo>
                  <a:cubicBezTo>
                    <a:pt x="11872" y="1130"/>
                    <a:pt x="11726" y="1090"/>
                    <a:pt x="11580" y="1045"/>
                  </a:cubicBezTo>
                  <a:cubicBezTo>
                    <a:pt x="11380" y="984"/>
                    <a:pt x="11183" y="916"/>
                    <a:pt x="10986" y="838"/>
                  </a:cubicBezTo>
                  <a:cubicBezTo>
                    <a:pt x="10501" y="645"/>
                    <a:pt x="9988" y="357"/>
                    <a:pt x="9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g39a06bf1325_0_0"/>
            <p:cNvSpPr/>
            <p:nvPr/>
          </p:nvSpPr>
          <p:spPr>
            <a:xfrm>
              <a:off x="7030098" y="1669141"/>
              <a:ext cx="208319" cy="257220"/>
            </a:xfrm>
            <a:custGeom>
              <a:rect b="b" l="l" r="r" t="t"/>
              <a:pathLst>
                <a:path extrusionOk="0" h="5686" w="4605">
                  <a:moveTo>
                    <a:pt x="2092" y="0"/>
                  </a:moveTo>
                  <a:cubicBezTo>
                    <a:pt x="1836" y="0"/>
                    <a:pt x="1632" y="162"/>
                    <a:pt x="1445" y="346"/>
                  </a:cubicBezTo>
                  <a:cubicBezTo>
                    <a:pt x="1096" y="685"/>
                    <a:pt x="841" y="1126"/>
                    <a:pt x="445" y="1418"/>
                  </a:cubicBezTo>
                  <a:cubicBezTo>
                    <a:pt x="305" y="1520"/>
                    <a:pt x="156" y="1617"/>
                    <a:pt x="0" y="1706"/>
                  </a:cubicBezTo>
                  <a:cubicBezTo>
                    <a:pt x="1283" y="2629"/>
                    <a:pt x="2168" y="4051"/>
                    <a:pt x="2341" y="5686"/>
                  </a:cubicBezTo>
                  <a:lnTo>
                    <a:pt x="2426" y="5683"/>
                  </a:lnTo>
                  <a:cubicBezTo>
                    <a:pt x="2616" y="4170"/>
                    <a:pt x="3427" y="2832"/>
                    <a:pt x="4604" y="1923"/>
                  </a:cubicBezTo>
                  <a:cubicBezTo>
                    <a:pt x="4513" y="1879"/>
                    <a:pt x="4421" y="1832"/>
                    <a:pt x="4333" y="1777"/>
                  </a:cubicBezTo>
                  <a:cubicBezTo>
                    <a:pt x="3824" y="1482"/>
                    <a:pt x="3393" y="1116"/>
                    <a:pt x="3019" y="671"/>
                  </a:cubicBezTo>
                  <a:cubicBezTo>
                    <a:pt x="2823" y="441"/>
                    <a:pt x="2595" y="122"/>
                    <a:pt x="2283" y="30"/>
                  </a:cubicBezTo>
                  <a:cubicBezTo>
                    <a:pt x="2216" y="9"/>
                    <a:pt x="2152" y="0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39a06bf1325_0_0"/>
            <p:cNvSpPr/>
            <p:nvPr/>
          </p:nvSpPr>
          <p:spPr>
            <a:xfrm>
              <a:off x="7118177" y="1694112"/>
              <a:ext cx="30762" cy="242880"/>
            </a:xfrm>
            <a:custGeom>
              <a:rect b="b" l="l" r="r" t="t"/>
              <a:pathLst>
                <a:path extrusionOk="0" h="5369" w="680">
                  <a:moveTo>
                    <a:pt x="340" y="0"/>
                  </a:moveTo>
                  <a:cubicBezTo>
                    <a:pt x="153" y="0"/>
                    <a:pt x="1" y="153"/>
                    <a:pt x="1" y="340"/>
                  </a:cubicBezTo>
                  <a:lnTo>
                    <a:pt x="1" y="5029"/>
                  </a:lnTo>
                  <a:cubicBezTo>
                    <a:pt x="1" y="5215"/>
                    <a:pt x="153" y="5368"/>
                    <a:pt x="340" y="5368"/>
                  </a:cubicBezTo>
                  <a:cubicBezTo>
                    <a:pt x="526" y="5368"/>
                    <a:pt x="679" y="5215"/>
                    <a:pt x="679" y="5029"/>
                  </a:cubicBezTo>
                  <a:lnTo>
                    <a:pt x="679" y="340"/>
                  </a:lnTo>
                  <a:cubicBezTo>
                    <a:pt x="679" y="153"/>
                    <a:pt x="526" y="0"/>
                    <a:pt x="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39a06bf1325_0_0"/>
            <p:cNvSpPr/>
            <p:nvPr/>
          </p:nvSpPr>
          <p:spPr>
            <a:xfrm>
              <a:off x="7097730" y="1658329"/>
              <a:ext cx="66544" cy="63921"/>
            </a:xfrm>
            <a:custGeom>
              <a:rect b="b" l="l" r="r" t="t"/>
              <a:pathLst>
                <a:path extrusionOk="0" h="1413" w="1471">
                  <a:moveTo>
                    <a:pt x="59" y="1"/>
                  </a:moveTo>
                  <a:cubicBezTo>
                    <a:pt x="29" y="1"/>
                    <a:pt x="1" y="28"/>
                    <a:pt x="1" y="62"/>
                  </a:cubicBezTo>
                  <a:lnTo>
                    <a:pt x="1" y="1355"/>
                  </a:lnTo>
                  <a:cubicBezTo>
                    <a:pt x="1" y="1388"/>
                    <a:pt x="29" y="1413"/>
                    <a:pt x="59" y="1413"/>
                  </a:cubicBezTo>
                  <a:lnTo>
                    <a:pt x="1410" y="1413"/>
                  </a:lnTo>
                  <a:cubicBezTo>
                    <a:pt x="1443" y="1413"/>
                    <a:pt x="1471" y="1388"/>
                    <a:pt x="1471" y="1355"/>
                  </a:cubicBezTo>
                  <a:lnTo>
                    <a:pt x="1471" y="62"/>
                  </a:lnTo>
                  <a:cubicBezTo>
                    <a:pt x="1471" y="28"/>
                    <a:pt x="1443" y="1"/>
                    <a:pt x="14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39a06bf1325_0_0"/>
            <p:cNvSpPr/>
            <p:nvPr/>
          </p:nvSpPr>
          <p:spPr>
            <a:xfrm>
              <a:off x="6839599" y="1931840"/>
              <a:ext cx="214742" cy="25559"/>
            </a:xfrm>
            <a:custGeom>
              <a:rect b="b" l="l" r="r" t="t"/>
              <a:pathLst>
                <a:path extrusionOk="0" h="565" w="4747">
                  <a:moveTo>
                    <a:pt x="285" y="1"/>
                  </a:moveTo>
                  <a:cubicBezTo>
                    <a:pt x="129" y="1"/>
                    <a:pt x="0" y="126"/>
                    <a:pt x="0" y="283"/>
                  </a:cubicBezTo>
                  <a:cubicBezTo>
                    <a:pt x="0" y="439"/>
                    <a:pt x="129" y="564"/>
                    <a:pt x="285" y="564"/>
                  </a:cubicBezTo>
                  <a:lnTo>
                    <a:pt x="4465" y="564"/>
                  </a:lnTo>
                  <a:cubicBezTo>
                    <a:pt x="4618" y="564"/>
                    <a:pt x="4747" y="439"/>
                    <a:pt x="4747" y="283"/>
                  </a:cubicBezTo>
                  <a:cubicBezTo>
                    <a:pt x="4747" y="126"/>
                    <a:pt x="4618" y="1"/>
                    <a:pt x="4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39a06bf1325_0_0"/>
            <p:cNvSpPr/>
            <p:nvPr/>
          </p:nvSpPr>
          <p:spPr>
            <a:xfrm>
              <a:off x="6875337" y="1814311"/>
              <a:ext cx="166293" cy="120060"/>
            </a:xfrm>
            <a:custGeom>
              <a:rect b="b" l="l" r="r" t="t"/>
              <a:pathLst>
                <a:path extrusionOk="0" h="2654" w="3676">
                  <a:moveTo>
                    <a:pt x="737" y="0"/>
                  </a:moveTo>
                  <a:lnTo>
                    <a:pt x="1" y="2653"/>
                  </a:lnTo>
                  <a:lnTo>
                    <a:pt x="3675" y="2599"/>
                  </a:lnTo>
                  <a:lnTo>
                    <a:pt x="2770" y="1354"/>
                  </a:lnTo>
                  <a:lnTo>
                    <a:pt x="2430" y="209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39a06bf1325_0_0"/>
            <p:cNvSpPr/>
            <p:nvPr/>
          </p:nvSpPr>
          <p:spPr>
            <a:xfrm>
              <a:off x="7153916" y="2248644"/>
              <a:ext cx="46097" cy="46097"/>
            </a:xfrm>
            <a:custGeom>
              <a:rect b="b" l="l" r="r" t="t"/>
              <a:pathLst>
                <a:path extrusionOk="0" h="1019" w="1019">
                  <a:moveTo>
                    <a:pt x="510" y="1"/>
                  </a:moveTo>
                  <a:cubicBezTo>
                    <a:pt x="232" y="1"/>
                    <a:pt x="1" y="232"/>
                    <a:pt x="1" y="510"/>
                  </a:cubicBezTo>
                  <a:cubicBezTo>
                    <a:pt x="1" y="788"/>
                    <a:pt x="232" y="1019"/>
                    <a:pt x="510" y="1019"/>
                  </a:cubicBezTo>
                  <a:cubicBezTo>
                    <a:pt x="788" y="1019"/>
                    <a:pt x="1019" y="788"/>
                    <a:pt x="1019" y="510"/>
                  </a:cubicBezTo>
                  <a:cubicBezTo>
                    <a:pt x="1019" y="232"/>
                    <a:pt x="788" y="1"/>
                    <a:pt x="5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g39a06bf1325_0_0"/>
            <p:cNvSpPr/>
            <p:nvPr/>
          </p:nvSpPr>
          <p:spPr>
            <a:xfrm>
              <a:off x="7153916" y="2368887"/>
              <a:ext cx="46097" cy="45916"/>
            </a:xfrm>
            <a:custGeom>
              <a:rect b="b" l="l" r="r" t="t"/>
              <a:pathLst>
                <a:path extrusionOk="0" h="1015" w="1019">
                  <a:moveTo>
                    <a:pt x="510" y="0"/>
                  </a:moveTo>
                  <a:cubicBezTo>
                    <a:pt x="232" y="0"/>
                    <a:pt x="1" y="227"/>
                    <a:pt x="1" y="509"/>
                  </a:cubicBezTo>
                  <a:cubicBezTo>
                    <a:pt x="1" y="787"/>
                    <a:pt x="232" y="1015"/>
                    <a:pt x="510" y="1015"/>
                  </a:cubicBezTo>
                  <a:cubicBezTo>
                    <a:pt x="788" y="1015"/>
                    <a:pt x="1019" y="787"/>
                    <a:pt x="1019" y="509"/>
                  </a:cubicBezTo>
                  <a:cubicBezTo>
                    <a:pt x="1019" y="227"/>
                    <a:pt x="788" y="0"/>
                    <a:pt x="5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39a06bf1325_0_0"/>
            <p:cNvSpPr/>
            <p:nvPr/>
          </p:nvSpPr>
          <p:spPr>
            <a:xfrm>
              <a:off x="7049279" y="2243622"/>
              <a:ext cx="45916" cy="46097"/>
            </a:xfrm>
            <a:custGeom>
              <a:rect b="b" l="l" r="r" t="t"/>
              <a:pathLst>
                <a:path extrusionOk="0" h="1019" w="1015">
                  <a:moveTo>
                    <a:pt x="506" y="0"/>
                  </a:moveTo>
                  <a:cubicBezTo>
                    <a:pt x="227" y="0"/>
                    <a:pt x="0" y="228"/>
                    <a:pt x="0" y="509"/>
                  </a:cubicBezTo>
                  <a:cubicBezTo>
                    <a:pt x="0" y="787"/>
                    <a:pt x="227" y="1018"/>
                    <a:pt x="506" y="1018"/>
                  </a:cubicBezTo>
                  <a:cubicBezTo>
                    <a:pt x="787" y="1018"/>
                    <a:pt x="1015" y="787"/>
                    <a:pt x="1015" y="509"/>
                  </a:cubicBezTo>
                  <a:cubicBezTo>
                    <a:pt x="1015" y="228"/>
                    <a:pt x="787" y="0"/>
                    <a:pt x="5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39a06bf1325_0_0"/>
            <p:cNvSpPr/>
            <p:nvPr/>
          </p:nvSpPr>
          <p:spPr>
            <a:xfrm>
              <a:off x="7049279" y="2373909"/>
              <a:ext cx="45916" cy="46097"/>
            </a:xfrm>
            <a:custGeom>
              <a:rect b="b" l="l" r="r" t="t"/>
              <a:pathLst>
                <a:path extrusionOk="0" h="1019" w="1015">
                  <a:moveTo>
                    <a:pt x="506" y="1"/>
                  </a:moveTo>
                  <a:cubicBezTo>
                    <a:pt x="227" y="1"/>
                    <a:pt x="0" y="228"/>
                    <a:pt x="0" y="510"/>
                  </a:cubicBezTo>
                  <a:cubicBezTo>
                    <a:pt x="0" y="788"/>
                    <a:pt x="227" y="1018"/>
                    <a:pt x="506" y="1018"/>
                  </a:cubicBezTo>
                  <a:cubicBezTo>
                    <a:pt x="787" y="1018"/>
                    <a:pt x="1015" y="788"/>
                    <a:pt x="1015" y="510"/>
                  </a:cubicBezTo>
                  <a:cubicBezTo>
                    <a:pt x="1015" y="228"/>
                    <a:pt x="787" y="1"/>
                    <a:pt x="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39a06bf1325_0_0"/>
            <p:cNvSpPr/>
            <p:nvPr/>
          </p:nvSpPr>
          <p:spPr>
            <a:xfrm>
              <a:off x="7243443" y="1811687"/>
              <a:ext cx="107303" cy="23071"/>
            </a:xfrm>
            <a:custGeom>
              <a:rect b="b" l="l" r="r" t="t"/>
              <a:pathLst>
                <a:path extrusionOk="0" h="510" w="2372">
                  <a:moveTo>
                    <a:pt x="255" y="1"/>
                  </a:moveTo>
                  <a:cubicBezTo>
                    <a:pt x="115" y="1"/>
                    <a:pt x="0" y="115"/>
                    <a:pt x="0" y="255"/>
                  </a:cubicBezTo>
                  <a:cubicBezTo>
                    <a:pt x="0" y="394"/>
                    <a:pt x="115" y="510"/>
                    <a:pt x="255" y="510"/>
                  </a:cubicBezTo>
                  <a:lnTo>
                    <a:pt x="2118" y="510"/>
                  </a:lnTo>
                  <a:cubicBezTo>
                    <a:pt x="2256" y="510"/>
                    <a:pt x="2372" y="394"/>
                    <a:pt x="2372" y="255"/>
                  </a:cubicBezTo>
                  <a:cubicBezTo>
                    <a:pt x="2372" y="115"/>
                    <a:pt x="2256" y="1"/>
                    <a:pt x="2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39a06bf1325_0_0"/>
            <p:cNvSpPr/>
            <p:nvPr/>
          </p:nvSpPr>
          <p:spPr>
            <a:xfrm>
              <a:off x="7013224" y="1390654"/>
              <a:ext cx="41121" cy="69756"/>
            </a:xfrm>
            <a:custGeom>
              <a:rect b="b" l="l" r="r" t="t"/>
              <a:pathLst>
                <a:path extrusionOk="0" h="1542" w="909">
                  <a:moveTo>
                    <a:pt x="451" y="1"/>
                  </a:moveTo>
                  <a:cubicBezTo>
                    <a:pt x="446" y="1"/>
                    <a:pt x="442" y="1"/>
                    <a:pt x="437" y="1"/>
                  </a:cubicBezTo>
                  <a:cubicBezTo>
                    <a:pt x="196" y="4"/>
                    <a:pt x="0" y="208"/>
                    <a:pt x="7" y="452"/>
                  </a:cubicBezTo>
                  <a:lnTo>
                    <a:pt x="20" y="1110"/>
                  </a:lnTo>
                  <a:cubicBezTo>
                    <a:pt x="24" y="1347"/>
                    <a:pt x="220" y="1541"/>
                    <a:pt x="458" y="1541"/>
                  </a:cubicBezTo>
                  <a:cubicBezTo>
                    <a:pt x="463" y="1541"/>
                    <a:pt x="467" y="1541"/>
                    <a:pt x="472" y="1541"/>
                  </a:cubicBezTo>
                  <a:cubicBezTo>
                    <a:pt x="713" y="1538"/>
                    <a:pt x="909" y="1334"/>
                    <a:pt x="902" y="1090"/>
                  </a:cubicBezTo>
                  <a:lnTo>
                    <a:pt x="888" y="432"/>
                  </a:lnTo>
                  <a:cubicBezTo>
                    <a:pt x="885" y="195"/>
                    <a:pt x="689" y="1"/>
                    <a:pt x="451" y="1"/>
                  </a:cubicBezTo>
                  <a:close/>
                </a:path>
              </a:pathLst>
            </a:custGeom>
            <a:solidFill>
              <a:srgbClr val="E0A55F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39a06bf1325_0_0"/>
            <p:cNvSpPr/>
            <p:nvPr/>
          </p:nvSpPr>
          <p:spPr>
            <a:xfrm>
              <a:off x="7163778" y="1385270"/>
              <a:ext cx="41166" cy="69937"/>
            </a:xfrm>
            <a:custGeom>
              <a:rect b="b" l="l" r="r" t="t"/>
              <a:pathLst>
                <a:path extrusionOk="0" h="1546" w="910">
                  <a:moveTo>
                    <a:pt x="502" y="1"/>
                  </a:moveTo>
                  <a:cubicBezTo>
                    <a:pt x="498" y="1"/>
                    <a:pt x="493" y="1"/>
                    <a:pt x="489" y="1"/>
                  </a:cubicBezTo>
                  <a:lnTo>
                    <a:pt x="390" y="1"/>
                  </a:lnTo>
                  <a:cubicBezTo>
                    <a:pt x="174" y="8"/>
                    <a:pt x="0" y="188"/>
                    <a:pt x="3" y="401"/>
                  </a:cubicBezTo>
                  <a:lnTo>
                    <a:pt x="20" y="1158"/>
                  </a:lnTo>
                  <a:cubicBezTo>
                    <a:pt x="24" y="1373"/>
                    <a:pt x="200" y="1545"/>
                    <a:pt x="415" y="1545"/>
                  </a:cubicBezTo>
                  <a:cubicBezTo>
                    <a:pt x="417" y="1545"/>
                    <a:pt x="419" y="1545"/>
                    <a:pt x="421" y="1545"/>
                  </a:cubicBezTo>
                  <a:lnTo>
                    <a:pt x="520" y="1541"/>
                  </a:lnTo>
                  <a:cubicBezTo>
                    <a:pt x="736" y="1538"/>
                    <a:pt x="910" y="1358"/>
                    <a:pt x="902" y="1141"/>
                  </a:cubicBezTo>
                  <a:lnTo>
                    <a:pt x="889" y="385"/>
                  </a:lnTo>
                  <a:cubicBezTo>
                    <a:pt x="886" y="172"/>
                    <a:pt x="713" y="1"/>
                    <a:pt x="502" y="1"/>
                  </a:cubicBezTo>
                  <a:close/>
                </a:path>
              </a:pathLst>
            </a:custGeom>
            <a:solidFill>
              <a:srgbClr val="E0A55F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39a06bf1325_0_0"/>
            <p:cNvSpPr/>
            <p:nvPr/>
          </p:nvSpPr>
          <p:spPr>
            <a:xfrm>
              <a:off x="7044529" y="1256205"/>
              <a:ext cx="143493" cy="281875"/>
            </a:xfrm>
            <a:custGeom>
              <a:rect b="b" l="l" r="r" t="t"/>
              <a:pathLst>
                <a:path extrusionOk="0" h="6231" w="3172">
                  <a:moveTo>
                    <a:pt x="1554" y="0"/>
                  </a:moveTo>
                  <a:cubicBezTo>
                    <a:pt x="1544" y="0"/>
                    <a:pt x="1533" y="1"/>
                    <a:pt x="1523" y="1"/>
                  </a:cubicBezTo>
                  <a:cubicBezTo>
                    <a:pt x="679" y="17"/>
                    <a:pt x="0" y="723"/>
                    <a:pt x="17" y="1568"/>
                  </a:cubicBezTo>
                  <a:lnTo>
                    <a:pt x="82" y="4727"/>
                  </a:lnTo>
                  <a:cubicBezTo>
                    <a:pt x="98" y="5559"/>
                    <a:pt x="783" y="6231"/>
                    <a:pt x="1612" y="6231"/>
                  </a:cubicBezTo>
                  <a:cubicBezTo>
                    <a:pt x="1624" y="6231"/>
                    <a:pt x="1637" y="6230"/>
                    <a:pt x="1649" y="6230"/>
                  </a:cubicBezTo>
                  <a:cubicBezTo>
                    <a:pt x="2494" y="6213"/>
                    <a:pt x="3172" y="5510"/>
                    <a:pt x="3152" y="4666"/>
                  </a:cubicBezTo>
                  <a:lnTo>
                    <a:pt x="3090" y="1507"/>
                  </a:lnTo>
                  <a:cubicBezTo>
                    <a:pt x="3070" y="672"/>
                    <a:pt x="2385" y="0"/>
                    <a:pt x="1554" y="0"/>
                  </a:cubicBezTo>
                  <a:close/>
                </a:path>
              </a:pathLst>
            </a:custGeom>
            <a:solidFill>
              <a:srgbClr val="EDD6A2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39a06bf1325_0_0"/>
            <p:cNvSpPr/>
            <p:nvPr/>
          </p:nvSpPr>
          <p:spPr>
            <a:xfrm>
              <a:off x="7041951" y="1255301"/>
              <a:ext cx="141186" cy="150279"/>
            </a:xfrm>
            <a:custGeom>
              <a:rect b="b" l="l" r="r" t="t"/>
              <a:pathLst>
                <a:path extrusionOk="0" h="3322" w="3121">
                  <a:moveTo>
                    <a:pt x="1603" y="0"/>
                  </a:moveTo>
                  <a:cubicBezTo>
                    <a:pt x="1593" y="0"/>
                    <a:pt x="1583" y="0"/>
                    <a:pt x="1573" y="0"/>
                  </a:cubicBezTo>
                  <a:cubicBezTo>
                    <a:pt x="1204" y="10"/>
                    <a:pt x="837" y="159"/>
                    <a:pt x="569" y="414"/>
                  </a:cubicBezTo>
                  <a:cubicBezTo>
                    <a:pt x="352" y="621"/>
                    <a:pt x="179" y="889"/>
                    <a:pt x="122" y="1181"/>
                  </a:cubicBezTo>
                  <a:cubicBezTo>
                    <a:pt x="1" y="1799"/>
                    <a:pt x="99" y="3292"/>
                    <a:pt x="91" y="3322"/>
                  </a:cubicBezTo>
                  <a:lnTo>
                    <a:pt x="91" y="3322"/>
                  </a:lnTo>
                  <a:cubicBezTo>
                    <a:pt x="227" y="3111"/>
                    <a:pt x="284" y="2857"/>
                    <a:pt x="311" y="2606"/>
                  </a:cubicBezTo>
                  <a:cubicBezTo>
                    <a:pt x="335" y="2358"/>
                    <a:pt x="335" y="2104"/>
                    <a:pt x="363" y="1856"/>
                  </a:cubicBezTo>
                  <a:cubicBezTo>
                    <a:pt x="376" y="1710"/>
                    <a:pt x="420" y="1598"/>
                    <a:pt x="488" y="1513"/>
                  </a:cubicBezTo>
                  <a:cubicBezTo>
                    <a:pt x="611" y="1364"/>
                    <a:pt x="805" y="1321"/>
                    <a:pt x="995" y="1321"/>
                  </a:cubicBezTo>
                  <a:cubicBezTo>
                    <a:pt x="1077" y="1321"/>
                    <a:pt x="1159" y="1329"/>
                    <a:pt x="1234" y="1340"/>
                  </a:cubicBezTo>
                  <a:cubicBezTo>
                    <a:pt x="1519" y="1381"/>
                    <a:pt x="1788" y="1490"/>
                    <a:pt x="2073" y="1517"/>
                  </a:cubicBezTo>
                  <a:cubicBezTo>
                    <a:pt x="2112" y="1521"/>
                    <a:pt x="2154" y="1523"/>
                    <a:pt x="2197" y="1523"/>
                  </a:cubicBezTo>
                  <a:cubicBezTo>
                    <a:pt x="2523" y="1523"/>
                    <a:pt x="2930" y="1406"/>
                    <a:pt x="3104" y="1136"/>
                  </a:cubicBezTo>
                  <a:cubicBezTo>
                    <a:pt x="3121" y="1109"/>
                    <a:pt x="2989" y="821"/>
                    <a:pt x="2897" y="688"/>
                  </a:cubicBezTo>
                  <a:cubicBezTo>
                    <a:pt x="2805" y="553"/>
                    <a:pt x="2696" y="438"/>
                    <a:pt x="2564" y="339"/>
                  </a:cubicBezTo>
                  <a:cubicBezTo>
                    <a:pt x="2284" y="128"/>
                    <a:pt x="1958" y="0"/>
                    <a:pt x="1603" y="0"/>
                  </a:cubicBezTo>
                  <a:close/>
                  <a:moveTo>
                    <a:pt x="91" y="3322"/>
                  </a:moveTo>
                  <a:cubicBezTo>
                    <a:pt x="91" y="3322"/>
                    <a:pt x="91" y="3322"/>
                    <a:pt x="91" y="3322"/>
                  </a:cubicBezTo>
                  <a:cubicBezTo>
                    <a:pt x="91" y="3322"/>
                    <a:pt x="91" y="3322"/>
                    <a:pt x="91" y="3322"/>
                  </a:cubicBezTo>
                  <a:close/>
                </a:path>
              </a:pathLst>
            </a:custGeom>
            <a:solidFill>
              <a:srgbClr val="1C231D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39a06bf1325_0_0"/>
            <p:cNvSpPr/>
            <p:nvPr/>
          </p:nvSpPr>
          <p:spPr>
            <a:xfrm>
              <a:off x="7052627" y="1227208"/>
              <a:ext cx="125263" cy="77809"/>
            </a:xfrm>
            <a:custGeom>
              <a:rect b="b" l="l" r="r" t="t"/>
              <a:pathLst>
                <a:path extrusionOk="0" h="1720" w="2769">
                  <a:moveTo>
                    <a:pt x="1439" y="0"/>
                  </a:moveTo>
                  <a:lnTo>
                    <a:pt x="1439" y="0"/>
                  </a:lnTo>
                  <a:cubicBezTo>
                    <a:pt x="1416" y="448"/>
                    <a:pt x="927" y="642"/>
                    <a:pt x="608" y="862"/>
                  </a:cubicBezTo>
                  <a:cubicBezTo>
                    <a:pt x="587" y="875"/>
                    <a:pt x="550" y="902"/>
                    <a:pt x="506" y="940"/>
                  </a:cubicBezTo>
                  <a:cubicBezTo>
                    <a:pt x="316" y="1090"/>
                    <a:pt x="0" y="1381"/>
                    <a:pt x="293" y="1459"/>
                  </a:cubicBezTo>
                  <a:cubicBezTo>
                    <a:pt x="605" y="1541"/>
                    <a:pt x="921" y="1608"/>
                    <a:pt x="1236" y="1656"/>
                  </a:cubicBezTo>
                  <a:cubicBezTo>
                    <a:pt x="1444" y="1687"/>
                    <a:pt x="1669" y="1719"/>
                    <a:pt x="1891" y="1719"/>
                  </a:cubicBezTo>
                  <a:cubicBezTo>
                    <a:pt x="2034" y="1719"/>
                    <a:pt x="2175" y="1706"/>
                    <a:pt x="2308" y="1669"/>
                  </a:cubicBezTo>
                  <a:cubicBezTo>
                    <a:pt x="2403" y="1646"/>
                    <a:pt x="2769" y="1486"/>
                    <a:pt x="2661" y="1309"/>
                  </a:cubicBezTo>
                  <a:cubicBezTo>
                    <a:pt x="2396" y="879"/>
                    <a:pt x="1823" y="689"/>
                    <a:pt x="1823" y="689"/>
                  </a:cubicBezTo>
                  <a:cubicBezTo>
                    <a:pt x="1414" y="506"/>
                    <a:pt x="1439" y="4"/>
                    <a:pt x="1439" y="0"/>
                  </a:cubicBezTo>
                  <a:close/>
                </a:path>
              </a:pathLst>
            </a:custGeom>
            <a:solidFill>
              <a:srgbClr val="323833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39a06bf1325_0_0"/>
            <p:cNvSpPr/>
            <p:nvPr/>
          </p:nvSpPr>
          <p:spPr>
            <a:xfrm>
              <a:off x="7118150" y="1411425"/>
              <a:ext cx="17700" cy="777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26"/>
                <a:buFont typeface="Arial"/>
                <a:buNone/>
              </a:pPr>
              <a:r>
                <a:t/>
              </a:r>
              <a:endParaRPr b="0" i="0" sz="19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1" name="Google Shape;741;g39a06bf1325_0_0"/>
          <p:cNvGrpSpPr/>
          <p:nvPr/>
        </p:nvGrpSpPr>
        <p:grpSpPr>
          <a:xfrm>
            <a:off x="879905" y="2758337"/>
            <a:ext cx="598018" cy="510658"/>
            <a:chOff x="2329725" y="1188750"/>
            <a:chExt cx="1083365" cy="925105"/>
          </a:xfrm>
        </p:grpSpPr>
        <p:sp>
          <p:nvSpPr>
            <p:cNvPr id="742" name="Google Shape;742;g39a06bf1325_0_0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E082"/>
            </a:solidFill>
            <a:ln>
              <a:noFill/>
            </a:ln>
          </p:spPr>
          <p:txBody>
            <a:bodyPr anchorCtr="0" anchor="ctr" bIns="81500" lIns="81500" spcFirstLastPara="1" rIns="81500" wrap="square" tIns="81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48"/>
                <a:buFont typeface="Arial"/>
                <a:buNone/>
              </a:pPr>
              <a:r>
                <a:t/>
              </a:r>
              <a:endParaRPr b="0" i="0" sz="124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39a06bf1325_0_0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81500" lIns="81500" spcFirstLastPara="1" rIns="81500" wrap="square" tIns="81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48"/>
                <a:buFont typeface="Arial"/>
                <a:buNone/>
              </a:pPr>
              <a:r>
                <a:t/>
              </a:r>
              <a:endParaRPr b="0" i="0" sz="124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4" name="Google Shape;744;g39a06bf1325_0_0"/>
          <p:cNvGrpSpPr/>
          <p:nvPr/>
        </p:nvGrpSpPr>
        <p:grpSpPr>
          <a:xfrm>
            <a:off x="3055445" y="2758337"/>
            <a:ext cx="598018" cy="510658"/>
            <a:chOff x="2329725" y="1188750"/>
            <a:chExt cx="1083365" cy="925105"/>
          </a:xfrm>
        </p:grpSpPr>
        <p:sp>
          <p:nvSpPr>
            <p:cNvPr id="745" name="Google Shape;745;g39a06bf1325_0_0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E082"/>
            </a:solidFill>
            <a:ln>
              <a:noFill/>
            </a:ln>
          </p:spPr>
          <p:txBody>
            <a:bodyPr anchorCtr="0" anchor="ctr" bIns="81500" lIns="81500" spcFirstLastPara="1" rIns="81500" wrap="square" tIns="81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48"/>
                <a:buFont typeface="Arial"/>
                <a:buNone/>
              </a:pPr>
              <a:r>
                <a:t/>
              </a:r>
              <a:endParaRPr b="0" i="0" sz="124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39a06bf1325_0_0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81500" lIns="81500" spcFirstLastPara="1" rIns="81500" wrap="square" tIns="81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48"/>
                <a:buFont typeface="Arial"/>
                <a:buNone/>
              </a:pPr>
              <a:r>
                <a:t/>
              </a:r>
              <a:endParaRPr b="0" i="0" sz="124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7" name="Google Shape;747;g39a06bf1325_0_0"/>
          <p:cNvGrpSpPr/>
          <p:nvPr/>
        </p:nvGrpSpPr>
        <p:grpSpPr>
          <a:xfrm>
            <a:off x="5434888" y="2758337"/>
            <a:ext cx="598018" cy="510658"/>
            <a:chOff x="2329725" y="1188750"/>
            <a:chExt cx="1083365" cy="925105"/>
          </a:xfrm>
        </p:grpSpPr>
        <p:sp>
          <p:nvSpPr>
            <p:cNvPr id="748" name="Google Shape;748;g39a06bf1325_0_0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E082"/>
            </a:solidFill>
            <a:ln>
              <a:noFill/>
            </a:ln>
          </p:spPr>
          <p:txBody>
            <a:bodyPr anchorCtr="0" anchor="ctr" bIns="81500" lIns="81500" spcFirstLastPara="1" rIns="81500" wrap="square" tIns="81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48"/>
                <a:buFont typeface="Arial"/>
                <a:buNone/>
              </a:pPr>
              <a:r>
                <a:t/>
              </a:r>
              <a:endParaRPr b="0" i="0" sz="124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39a06bf1325_0_0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81500" lIns="81500" spcFirstLastPara="1" rIns="81500" wrap="square" tIns="81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48"/>
                <a:buFont typeface="Arial"/>
                <a:buNone/>
              </a:pPr>
              <a:r>
                <a:t/>
              </a:r>
              <a:endParaRPr b="0" i="0" sz="124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0" name="Google Shape;750;g39a06bf1325_0_0"/>
          <p:cNvSpPr txBox="1"/>
          <p:nvPr/>
        </p:nvSpPr>
        <p:spPr>
          <a:xfrm>
            <a:off x="735439" y="2804847"/>
            <a:ext cx="8703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81500" lIns="81500" spcFirstLastPara="1" rIns="81500" wrap="square" tIns="815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426"/>
              </a:spcAft>
              <a:buNone/>
            </a:pPr>
            <a:r>
              <a:rPr lang="en" sz="1604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</a:t>
            </a:r>
            <a:endParaRPr sz="1604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51" name="Google Shape;751;g39a06bf1325_0_0"/>
          <p:cNvSpPr txBox="1"/>
          <p:nvPr/>
        </p:nvSpPr>
        <p:spPr>
          <a:xfrm>
            <a:off x="2911816" y="2804847"/>
            <a:ext cx="877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81500" lIns="81500" spcFirstLastPara="1" rIns="81500" wrap="square" tIns="815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426"/>
              </a:spcAft>
              <a:buNone/>
            </a:pPr>
            <a:r>
              <a:rPr lang="en" sz="1604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</a:t>
            </a:r>
            <a:endParaRPr sz="1604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52" name="Google Shape;752;g39a06bf1325_0_0"/>
          <p:cNvSpPr txBox="1"/>
          <p:nvPr/>
        </p:nvSpPr>
        <p:spPr>
          <a:xfrm>
            <a:off x="5291574" y="2804847"/>
            <a:ext cx="877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81500" lIns="81500" spcFirstLastPara="1" rIns="81500" wrap="square" tIns="815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426"/>
              </a:spcAft>
              <a:buNone/>
            </a:pPr>
            <a:r>
              <a:rPr lang="en" sz="1604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</a:t>
            </a:r>
            <a:endParaRPr sz="1604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753" name="Google Shape;753;g39a06bf1325_0_0"/>
          <p:cNvGrpSpPr/>
          <p:nvPr/>
        </p:nvGrpSpPr>
        <p:grpSpPr>
          <a:xfrm>
            <a:off x="7661584" y="2758337"/>
            <a:ext cx="598018" cy="510658"/>
            <a:chOff x="2329725" y="1188750"/>
            <a:chExt cx="1083365" cy="925105"/>
          </a:xfrm>
        </p:grpSpPr>
        <p:sp>
          <p:nvSpPr>
            <p:cNvPr id="754" name="Google Shape;754;g39a06bf1325_0_0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E082"/>
            </a:solidFill>
            <a:ln>
              <a:noFill/>
            </a:ln>
          </p:spPr>
          <p:txBody>
            <a:bodyPr anchorCtr="0" anchor="ctr" bIns="81500" lIns="81500" spcFirstLastPara="1" rIns="81500" wrap="square" tIns="81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48"/>
                <a:buFont typeface="Arial"/>
                <a:buNone/>
              </a:pPr>
              <a:r>
                <a:t/>
              </a:r>
              <a:endParaRPr b="0" i="0" sz="124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39a06bf1325_0_0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81500" lIns="81500" spcFirstLastPara="1" rIns="81500" wrap="square" tIns="81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48"/>
                <a:buFont typeface="Arial"/>
                <a:buNone/>
              </a:pPr>
              <a:r>
                <a:t/>
              </a:r>
              <a:endParaRPr b="0" i="0" sz="124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6" name="Google Shape;756;g39a06bf1325_0_0"/>
          <p:cNvSpPr txBox="1"/>
          <p:nvPr/>
        </p:nvSpPr>
        <p:spPr>
          <a:xfrm>
            <a:off x="7518270" y="2804847"/>
            <a:ext cx="877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81500" lIns="81500" spcFirstLastPara="1" rIns="81500" wrap="square" tIns="815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426"/>
              </a:spcAft>
              <a:buNone/>
            </a:pPr>
            <a:r>
              <a:rPr lang="en" sz="1604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endParaRPr sz="1604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57" name="Google Shape;757;g39a06bf1325_0_0"/>
          <p:cNvSpPr txBox="1"/>
          <p:nvPr/>
        </p:nvSpPr>
        <p:spPr>
          <a:xfrm>
            <a:off x="930075" y="3099725"/>
            <a:ext cx="16305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81500" lIns="81500" spcFirstLastPara="1" rIns="81500" wrap="square" tIns="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426"/>
              </a:spcAft>
              <a:buNone/>
            </a:pPr>
            <a:r>
              <a:rPr lang="en" sz="1515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Soonchan Park</a:t>
            </a:r>
            <a:endParaRPr sz="915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58" name="Google Shape;758;g39a06bf1325_0_0"/>
          <p:cNvSpPr txBox="1"/>
          <p:nvPr/>
        </p:nvSpPr>
        <p:spPr>
          <a:xfrm>
            <a:off x="3194379" y="3099729"/>
            <a:ext cx="16305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81500" lIns="81500" spcFirstLastPara="1" rIns="81500" wrap="square" tIns="81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15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Hochan</a:t>
            </a:r>
            <a:endParaRPr sz="1515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15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Lee</a:t>
            </a:r>
            <a:endParaRPr sz="1515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59" name="Google Shape;759;g39a06bf1325_0_0"/>
          <p:cNvSpPr txBox="1"/>
          <p:nvPr/>
        </p:nvSpPr>
        <p:spPr>
          <a:xfrm>
            <a:off x="5390740" y="3099729"/>
            <a:ext cx="16305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81500" lIns="81500" spcFirstLastPara="1" rIns="81500" wrap="square" tIns="81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15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Jiewan </a:t>
            </a:r>
            <a:endParaRPr sz="1515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15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Hong </a:t>
            </a:r>
            <a:endParaRPr sz="2415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60" name="Google Shape;760;g39a06bf1325_0_0"/>
          <p:cNvSpPr txBox="1"/>
          <p:nvPr/>
        </p:nvSpPr>
        <p:spPr>
          <a:xfrm>
            <a:off x="1033006" y="3656333"/>
            <a:ext cx="14673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81500" lIns="81500" spcFirstLastPara="1" rIns="81500" wrap="square" tIns="81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8">
                <a:solidFill>
                  <a:srgbClr val="20124D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기획</a:t>
            </a:r>
            <a:endParaRPr b="1" sz="958">
              <a:solidFill>
                <a:srgbClr val="20124D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8">
                <a:solidFill>
                  <a:srgbClr val="20124D"/>
                </a:solidFill>
                <a:latin typeface="Noto Sans KR"/>
                <a:ea typeface="Noto Sans KR"/>
                <a:cs typeface="Noto Sans KR"/>
                <a:sym typeface="Noto Sans KR"/>
              </a:rPr>
              <a:t>사전 배경 조사</a:t>
            </a:r>
            <a:endParaRPr b="1" sz="958">
              <a:solidFill>
                <a:srgbClr val="20124D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8">
                <a:solidFill>
                  <a:srgbClr val="20124D"/>
                </a:solidFill>
                <a:latin typeface="Noto Sans KR"/>
                <a:ea typeface="Noto Sans KR"/>
                <a:cs typeface="Noto Sans KR"/>
                <a:sym typeface="Noto Sans KR"/>
              </a:rPr>
              <a:t>UI/UX 기획</a:t>
            </a:r>
            <a:endParaRPr b="1" sz="958">
              <a:solidFill>
                <a:srgbClr val="20124D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8">
                <a:solidFill>
                  <a:srgbClr val="20124D"/>
                </a:solidFill>
                <a:latin typeface="Noto Sans KR"/>
                <a:ea typeface="Noto Sans KR"/>
                <a:cs typeface="Noto Sans KR"/>
                <a:sym typeface="Noto Sans KR"/>
              </a:rPr>
              <a:t>코드 구현</a:t>
            </a:r>
            <a:br>
              <a:rPr b="1" lang="en" sz="958">
                <a:solidFill>
                  <a:srgbClr val="20124D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958">
                <a:solidFill>
                  <a:srgbClr val="20124D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처리</a:t>
            </a:r>
            <a:endParaRPr b="1" sz="958">
              <a:solidFill>
                <a:srgbClr val="20124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61" name="Google Shape;761;g39a06bf1325_0_0"/>
          <p:cNvSpPr txBox="1"/>
          <p:nvPr/>
        </p:nvSpPr>
        <p:spPr>
          <a:xfrm>
            <a:off x="3289575" y="3656322"/>
            <a:ext cx="1467300" cy="10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81500" lIns="81500" spcFirstLastPara="1" rIns="81500" wrap="square" tIns="81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8">
                <a:solidFill>
                  <a:srgbClr val="20124D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기획</a:t>
            </a:r>
            <a:endParaRPr b="1" sz="958">
              <a:solidFill>
                <a:srgbClr val="20124D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8">
                <a:solidFill>
                  <a:srgbClr val="20124D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전처리</a:t>
            </a:r>
            <a:endParaRPr b="1" sz="958">
              <a:solidFill>
                <a:srgbClr val="20124D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8">
                <a:solidFill>
                  <a:srgbClr val="20124D"/>
                </a:solidFill>
                <a:latin typeface="Noto Sans KR"/>
                <a:ea typeface="Noto Sans KR"/>
                <a:cs typeface="Noto Sans KR"/>
                <a:sym typeface="Noto Sans KR"/>
              </a:rPr>
              <a:t>모델 파이프라인 구축</a:t>
            </a:r>
            <a:endParaRPr b="1" sz="958">
              <a:solidFill>
                <a:srgbClr val="20124D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8">
                <a:solidFill>
                  <a:srgbClr val="20124D"/>
                </a:solidFill>
                <a:latin typeface="Noto Sans KR"/>
                <a:ea typeface="Noto Sans KR"/>
                <a:cs typeface="Noto Sans KR"/>
                <a:sym typeface="Noto Sans KR"/>
              </a:rPr>
              <a:t>Graph 검색 최적화</a:t>
            </a:r>
            <a:endParaRPr b="1" sz="958">
              <a:solidFill>
                <a:srgbClr val="20124D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8">
                <a:solidFill>
                  <a:srgbClr val="20124D"/>
                </a:solidFill>
                <a:latin typeface="Noto Sans KR"/>
                <a:ea typeface="Noto Sans KR"/>
                <a:cs typeface="Noto Sans KR"/>
                <a:sym typeface="Noto Sans KR"/>
              </a:rPr>
              <a:t>웹 개발</a:t>
            </a:r>
            <a:endParaRPr b="1" sz="958">
              <a:solidFill>
                <a:srgbClr val="20124D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8">
              <a:solidFill>
                <a:srgbClr val="20124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62" name="Google Shape;762;g39a06bf1325_0_0"/>
          <p:cNvSpPr txBox="1"/>
          <p:nvPr/>
        </p:nvSpPr>
        <p:spPr>
          <a:xfrm>
            <a:off x="5562150" y="3656324"/>
            <a:ext cx="1467300" cy="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81500" lIns="81500" spcFirstLastPara="1" rIns="81500" wrap="square" tIns="81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8">
                <a:solidFill>
                  <a:srgbClr val="20124D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전처리 </a:t>
            </a:r>
            <a:endParaRPr b="1" sz="958">
              <a:solidFill>
                <a:srgbClr val="20124D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8">
                <a:solidFill>
                  <a:srgbClr val="20124D"/>
                </a:solidFill>
                <a:latin typeface="Noto Sans KR"/>
                <a:ea typeface="Noto Sans KR"/>
                <a:cs typeface="Noto Sans KR"/>
                <a:sym typeface="Noto Sans KR"/>
              </a:rPr>
              <a:t>Graph 생성 </a:t>
            </a:r>
            <a:endParaRPr b="1" sz="958">
              <a:solidFill>
                <a:srgbClr val="20124D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8">
                <a:solidFill>
                  <a:srgbClr val="20124D"/>
                </a:solidFill>
                <a:latin typeface="Noto Sans KR"/>
                <a:ea typeface="Noto Sans KR"/>
                <a:cs typeface="Noto Sans KR"/>
                <a:sym typeface="Noto Sans KR"/>
              </a:rPr>
              <a:t>키워드 추출 모델 생성</a:t>
            </a:r>
            <a:endParaRPr b="1" sz="958">
              <a:solidFill>
                <a:srgbClr val="20124D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8">
                <a:solidFill>
                  <a:srgbClr val="20124D"/>
                </a:solidFill>
                <a:latin typeface="Noto Sans KR"/>
                <a:ea typeface="Noto Sans KR"/>
                <a:cs typeface="Noto Sans KR"/>
                <a:sym typeface="Noto Sans KR"/>
              </a:rPr>
              <a:t>Graph RAG 구현</a:t>
            </a:r>
            <a:endParaRPr b="1" sz="958">
              <a:solidFill>
                <a:srgbClr val="20124D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8">
                <a:solidFill>
                  <a:srgbClr val="20124D"/>
                </a:solidFill>
                <a:latin typeface="Noto Sans KR"/>
                <a:ea typeface="Noto Sans KR"/>
                <a:cs typeface="Noto Sans KR"/>
                <a:sym typeface="Noto Sans KR"/>
              </a:rPr>
              <a:t>모델 성능 개선</a:t>
            </a:r>
            <a:r>
              <a:rPr b="1" lang="en" sz="1058">
                <a:solidFill>
                  <a:srgbClr val="20124D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en" sz="958">
                <a:solidFill>
                  <a:srgbClr val="20124D"/>
                </a:solidFill>
                <a:latin typeface="Noto Sans KR"/>
                <a:ea typeface="Noto Sans KR"/>
                <a:cs typeface="Noto Sans KR"/>
                <a:sym typeface="Noto Sans KR"/>
              </a:rPr>
              <a:t>방법 연구</a:t>
            </a:r>
            <a:endParaRPr b="1" sz="1058">
              <a:solidFill>
                <a:srgbClr val="20124D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8">
              <a:solidFill>
                <a:srgbClr val="20124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63" name="Google Shape;763;g39a06bf1325_0_0"/>
          <p:cNvSpPr txBox="1"/>
          <p:nvPr/>
        </p:nvSpPr>
        <p:spPr>
          <a:xfrm>
            <a:off x="7617437" y="3099729"/>
            <a:ext cx="16305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81500" lIns="81500" spcFirstLastPara="1" rIns="81500" wrap="square" tIns="81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15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Woosung </a:t>
            </a:r>
            <a:endParaRPr sz="1515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15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Bae</a:t>
            </a:r>
            <a:endParaRPr sz="1515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64" name="Google Shape;764;g39a06bf1325_0_0"/>
          <p:cNvSpPr txBox="1"/>
          <p:nvPr/>
        </p:nvSpPr>
        <p:spPr>
          <a:xfrm>
            <a:off x="7712625" y="3656327"/>
            <a:ext cx="14673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81500" lIns="81500" spcFirstLastPara="1" rIns="81500" wrap="square" tIns="81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8">
                <a:solidFill>
                  <a:srgbClr val="20124D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데이터셋 </a:t>
            </a:r>
            <a:r>
              <a:rPr b="1" lang="en" sz="958">
                <a:solidFill>
                  <a:srgbClr val="20124D"/>
                </a:solidFill>
                <a:latin typeface="Noto Sans KR"/>
                <a:ea typeface="Noto Sans KR"/>
                <a:cs typeface="Noto Sans KR"/>
                <a:sym typeface="Noto Sans KR"/>
              </a:rPr>
              <a:t>EDA</a:t>
            </a:r>
            <a:endParaRPr b="1" sz="958">
              <a:solidFill>
                <a:srgbClr val="20124D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8">
                <a:solidFill>
                  <a:srgbClr val="20124D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시각화</a:t>
            </a:r>
            <a:endParaRPr b="1" sz="958">
              <a:solidFill>
                <a:srgbClr val="20124D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8">
                <a:solidFill>
                  <a:srgbClr val="20124D"/>
                </a:solidFill>
                <a:latin typeface="Noto Sans KR"/>
                <a:ea typeface="Noto Sans KR"/>
                <a:cs typeface="Noto Sans KR"/>
                <a:sym typeface="Noto Sans KR"/>
              </a:rPr>
              <a:t>프롬프트 엔지니어링</a:t>
            </a:r>
            <a:endParaRPr b="1" sz="958">
              <a:solidFill>
                <a:srgbClr val="20124D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8">
              <a:solidFill>
                <a:srgbClr val="20124D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8">
              <a:solidFill>
                <a:srgbClr val="20124D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8">
              <a:solidFill>
                <a:srgbClr val="20124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65" name="Google Shape;765;g39a06bf1325_0_0"/>
          <p:cNvSpPr txBox="1"/>
          <p:nvPr>
            <p:ph idx="4294967295" type="title"/>
          </p:nvPr>
        </p:nvSpPr>
        <p:spPr>
          <a:xfrm>
            <a:off x="262800" y="418725"/>
            <a:ext cx="5369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>
                <a:latin typeface="Roboto ExtraBold"/>
                <a:ea typeface="Roboto ExtraBold"/>
                <a:cs typeface="Roboto ExtraBold"/>
                <a:sym typeface="Roboto ExtraBold"/>
              </a:rPr>
              <a:t>프로젝트 팀 구성 및 역할</a:t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766" name="Google Shape;766;g39a06bf1325_0_0"/>
          <p:cNvSpPr/>
          <p:nvPr/>
        </p:nvSpPr>
        <p:spPr>
          <a:xfrm>
            <a:off x="6491754" y="1948071"/>
            <a:ext cx="523091" cy="1043074"/>
          </a:xfrm>
          <a:custGeom>
            <a:rect b="b" l="l" r="r" t="t"/>
            <a:pathLst>
              <a:path extrusionOk="0" h="206345" w="10348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6375" lIns="126375" spcFirstLastPara="1" rIns="126375" wrap="square" tIns="126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35"/>
              <a:buFont typeface="Arial"/>
              <a:buNone/>
            </a:pPr>
            <a:r>
              <a:t/>
            </a:r>
            <a:endParaRPr b="0" i="0" sz="193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39a06bf1325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3a766903bc1_0_45"/>
          <p:cNvSpPr txBox="1"/>
          <p:nvPr/>
        </p:nvSpPr>
        <p:spPr>
          <a:xfrm>
            <a:off x="846200" y="3949507"/>
            <a:ext cx="72765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</a:pPr>
            <a:r>
              <a:rPr b="1" lang="en"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N-Hop 방식 추천시스템</a:t>
            </a:r>
            <a:endParaRPr b="1" sz="1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Medium"/>
              <a:buChar char="○"/>
            </a:pPr>
            <a:r>
              <a:rPr lang="en">
                <a:solidFill>
                  <a:schemeClr val="l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한 레시피에 포함된 주요 재료가 다른 레시피와 겹칠 경우, 해당 레시피도 추천 가능 </a:t>
            </a:r>
            <a:endParaRPr>
              <a:solidFill>
                <a:schemeClr val="l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Medium"/>
              <a:buChar char="○"/>
            </a:pPr>
            <a:r>
              <a:rPr lang="en">
                <a:solidFill>
                  <a:schemeClr val="l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연관된 레시피들을 찾는데 유용한 방식</a:t>
            </a:r>
            <a:endParaRPr sz="1100">
              <a:solidFill>
                <a:schemeClr val="l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</p:txBody>
      </p:sp>
      <p:pic>
        <p:nvPicPr>
          <p:cNvPr id="1761" name="Google Shape;1761;g3a766903bc1_0_45" title="pattern_pulse_vibration_0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00" y="1275800"/>
            <a:ext cx="4607894" cy="25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g3a766903bc1_0_45"/>
          <p:cNvSpPr txBox="1"/>
          <p:nvPr>
            <p:ph type="title"/>
          </p:nvPr>
        </p:nvSpPr>
        <p:spPr>
          <a:xfrm>
            <a:off x="286650" y="391125"/>
            <a:ext cx="5304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>
                <a:latin typeface="Roboto ExtraBold"/>
                <a:ea typeface="Roboto ExtraBold"/>
                <a:cs typeface="Roboto ExtraBold"/>
                <a:sym typeface="Roboto ExtraBold"/>
              </a:rPr>
              <a:t>GRAPH N-HOP 구현</a:t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pic>
        <p:nvPicPr>
          <p:cNvPr id="1763" name="Google Shape;1763;g3a766903bc1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6293" y="1275800"/>
            <a:ext cx="2752732" cy="25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4" name="Google Shape;1764;g3a766903bc1_0_45"/>
          <p:cNvSpPr/>
          <p:nvPr/>
        </p:nvSpPr>
        <p:spPr>
          <a:xfrm>
            <a:off x="5742175" y="1574725"/>
            <a:ext cx="2862300" cy="105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65" name="Google Shape;1765;g3a766903bc1_0_45"/>
          <p:cNvSpPr/>
          <p:nvPr/>
        </p:nvSpPr>
        <p:spPr>
          <a:xfrm>
            <a:off x="5741513" y="2762113"/>
            <a:ext cx="2862300" cy="105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66" name="Google Shape;1766;g3a766903bc1_0_45"/>
          <p:cNvSpPr/>
          <p:nvPr/>
        </p:nvSpPr>
        <p:spPr>
          <a:xfrm>
            <a:off x="5197725" y="2122350"/>
            <a:ext cx="473700" cy="109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67" name="Google Shape;1767;g3a766903bc1_0_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8" name="Google Shape;1768;g3a766903bc1_0_45"/>
          <p:cNvSpPr/>
          <p:nvPr/>
        </p:nvSpPr>
        <p:spPr>
          <a:xfrm>
            <a:off x="675626" y="2936931"/>
            <a:ext cx="89700" cy="89700"/>
          </a:xfrm>
          <a:prstGeom prst="ellipse">
            <a:avLst/>
          </a:prstGeom>
          <a:solidFill>
            <a:srgbClr val="FFFFFF"/>
          </a:solidFill>
          <a:ln cap="flat" cmpd="sng" w="200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975" lIns="47975" spcFirstLastPara="1" rIns="47975" wrap="square" tIns="47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34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69" name="Google Shape;1769;g3a766903bc1_0_45"/>
          <p:cNvSpPr/>
          <p:nvPr/>
        </p:nvSpPr>
        <p:spPr>
          <a:xfrm>
            <a:off x="675626" y="3115592"/>
            <a:ext cx="89700" cy="89700"/>
          </a:xfrm>
          <a:prstGeom prst="ellipse">
            <a:avLst/>
          </a:prstGeom>
          <a:solidFill>
            <a:srgbClr val="93C47D"/>
          </a:solidFill>
          <a:ln cap="flat" cmpd="sng" w="20000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975" lIns="47975" spcFirstLastPara="1" rIns="47975" wrap="square" tIns="47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34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70" name="Google Shape;1770;g3a766903bc1_0_45"/>
          <p:cNvSpPr/>
          <p:nvPr/>
        </p:nvSpPr>
        <p:spPr>
          <a:xfrm>
            <a:off x="675626" y="3294254"/>
            <a:ext cx="89700" cy="89700"/>
          </a:xfrm>
          <a:prstGeom prst="ellipse">
            <a:avLst/>
          </a:prstGeom>
          <a:solidFill>
            <a:srgbClr val="FFE599"/>
          </a:solidFill>
          <a:ln cap="flat" cmpd="sng" w="20000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975" lIns="47975" spcFirstLastPara="1" rIns="47975" wrap="square" tIns="47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34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71" name="Google Shape;1771;g3a766903bc1_0_45"/>
          <p:cNvSpPr/>
          <p:nvPr/>
        </p:nvSpPr>
        <p:spPr>
          <a:xfrm>
            <a:off x="675626" y="3472916"/>
            <a:ext cx="89700" cy="89700"/>
          </a:xfrm>
          <a:prstGeom prst="ellipse">
            <a:avLst/>
          </a:prstGeom>
          <a:solidFill>
            <a:srgbClr val="58BFEF"/>
          </a:solidFill>
          <a:ln cap="flat" cmpd="sng" w="20000">
            <a:solidFill>
              <a:srgbClr val="4068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975" lIns="47975" spcFirstLastPara="1" rIns="47975" wrap="square" tIns="47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34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72" name="Google Shape;1772;g3a766903bc1_0_45"/>
          <p:cNvSpPr txBox="1"/>
          <p:nvPr/>
        </p:nvSpPr>
        <p:spPr>
          <a:xfrm>
            <a:off x="794029" y="2887377"/>
            <a:ext cx="3771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75" lIns="47975" spcFirstLastPara="1" rIns="47975" wrap="square" tIns="479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9">
                <a:solidFill>
                  <a:schemeClr val="dk1"/>
                </a:solidFill>
              </a:rPr>
              <a:t>요리</a:t>
            </a:r>
            <a:endParaRPr sz="629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73" name="Google Shape;1773;g3a766903bc1_0_45"/>
          <p:cNvSpPr txBox="1"/>
          <p:nvPr/>
        </p:nvSpPr>
        <p:spPr>
          <a:xfrm>
            <a:off x="794029" y="3067950"/>
            <a:ext cx="3771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75" lIns="47975" spcFirstLastPara="1" rIns="47975" wrap="square" tIns="479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9">
                <a:solidFill>
                  <a:srgbClr val="93C47D"/>
                </a:solidFill>
              </a:rPr>
              <a:t>재료</a:t>
            </a:r>
            <a:endParaRPr sz="629">
              <a:solidFill>
                <a:srgbClr val="93C47D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74" name="Google Shape;1774;g3a766903bc1_0_45"/>
          <p:cNvSpPr txBox="1"/>
          <p:nvPr/>
        </p:nvSpPr>
        <p:spPr>
          <a:xfrm>
            <a:off x="794029" y="3248523"/>
            <a:ext cx="3771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75" lIns="47975" spcFirstLastPara="1" rIns="47975" wrap="square" tIns="479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9">
                <a:solidFill>
                  <a:srgbClr val="FFE599"/>
                </a:solidFill>
              </a:rPr>
              <a:t>키워드</a:t>
            </a:r>
            <a:endParaRPr sz="629">
              <a:solidFill>
                <a:srgbClr val="FFE599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75" name="Google Shape;1775;g3a766903bc1_0_45"/>
          <p:cNvSpPr txBox="1"/>
          <p:nvPr/>
        </p:nvSpPr>
        <p:spPr>
          <a:xfrm>
            <a:off x="794029" y="3429097"/>
            <a:ext cx="3771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75" lIns="47975" spcFirstLastPara="1" rIns="47975" wrap="square" tIns="479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9">
                <a:solidFill>
                  <a:srgbClr val="58C4FA"/>
                </a:solidFill>
              </a:rPr>
              <a:t>분류</a:t>
            </a:r>
            <a:endParaRPr sz="629">
              <a:solidFill>
                <a:srgbClr val="58C4FA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76" name="Google Shape;1776;g3a766903bc1_0_45"/>
          <p:cNvSpPr/>
          <p:nvPr/>
        </p:nvSpPr>
        <p:spPr>
          <a:xfrm>
            <a:off x="675626" y="3651814"/>
            <a:ext cx="89700" cy="89700"/>
          </a:xfrm>
          <a:prstGeom prst="ellipse">
            <a:avLst/>
          </a:prstGeom>
          <a:solidFill>
            <a:srgbClr val="D2788F"/>
          </a:solidFill>
          <a:ln cap="flat" cmpd="sng" w="20000">
            <a:solidFill>
              <a:srgbClr val="9440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7975" lIns="47975" spcFirstLastPara="1" rIns="47975" wrap="square" tIns="47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34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77" name="Google Shape;1777;g3a766903bc1_0_45"/>
          <p:cNvSpPr txBox="1"/>
          <p:nvPr/>
        </p:nvSpPr>
        <p:spPr>
          <a:xfrm>
            <a:off x="794029" y="3607995"/>
            <a:ext cx="3771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75" lIns="47975" spcFirstLastPara="1" rIns="47975" wrap="square" tIns="479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9">
                <a:solidFill>
                  <a:schemeClr val="accent2"/>
                </a:solidFill>
              </a:rPr>
              <a:t>난이도</a:t>
            </a:r>
            <a:endParaRPr sz="629">
              <a:solidFill>
                <a:schemeClr val="accen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3a766903bc1_0_91"/>
          <p:cNvSpPr txBox="1"/>
          <p:nvPr>
            <p:ph idx="4294967295" type="title"/>
          </p:nvPr>
        </p:nvSpPr>
        <p:spPr>
          <a:xfrm>
            <a:off x="439050" y="543525"/>
            <a:ext cx="5304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>
                <a:solidFill>
                  <a:srgbClr val="332533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웹 데모</a:t>
            </a:r>
            <a:endParaRPr sz="3500">
              <a:solidFill>
                <a:srgbClr val="332533"/>
              </a:solidFill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pic>
        <p:nvPicPr>
          <p:cNvPr id="1783" name="Google Shape;1783;g3a766903bc1_0_91" title="KakaoTalk_20251124_17401298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666" y="131848"/>
            <a:ext cx="6536525" cy="49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3a766903bc1_0_99"/>
          <p:cNvSpPr/>
          <p:nvPr/>
        </p:nvSpPr>
        <p:spPr>
          <a:xfrm rot="-9379453">
            <a:off x="-786706" y="3842620"/>
            <a:ext cx="2542895" cy="1791820"/>
          </a:xfrm>
          <a:custGeom>
            <a:rect b="b" l="l" r="r" t="t"/>
            <a:pathLst>
              <a:path extrusionOk="0" h="46294" w="65699">
                <a:moveTo>
                  <a:pt x="37175" y="1"/>
                </a:moveTo>
                <a:cubicBezTo>
                  <a:pt x="37158" y="1"/>
                  <a:pt x="37141" y="1"/>
                  <a:pt x="37124" y="1"/>
                </a:cubicBezTo>
                <a:cubicBezTo>
                  <a:pt x="32862" y="24"/>
                  <a:pt x="29469" y="3229"/>
                  <a:pt x="26156" y="5499"/>
                </a:cubicBezTo>
                <a:cubicBezTo>
                  <a:pt x="19981" y="9724"/>
                  <a:pt x="9792" y="13483"/>
                  <a:pt x="6745" y="15929"/>
                </a:cubicBezTo>
                <a:cubicBezTo>
                  <a:pt x="1897" y="19825"/>
                  <a:pt x="1" y="26996"/>
                  <a:pt x="2294" y="32778"/>
                </a:cubicBezTo>
                <a:cubicBezTo>
                  <a:pt x="4458" y="38237"/>
                  <a:pt x="10189" y="42042"/>
                  <a:pt x="16043" y="42042"/>
                </a:cubicBezTo>
                <a:cubicBezTo>
                  <a:pt x="16388" y="42042"/>
                  <a:pt x="16734" y="42028"/>
                  <a:pt x="17079" y="42001"/>
                </a:cubicBezTo>
                <a:cubicBezTo>
                  <a:pt x="20006" y="41774"/>
                  <a:pt x="23033" y="41387"/>
                  <a:pt x="26025" y="41387"/>
                </a:cubicBezTo>
                <a:cubicBezTo>
                  <a:pt x="28200" y="41387"/>
                  <a:pt x="30357" y="41592"/>
                  <a:pt x="32442" y="42212"/>
                </a:cubicBezTo>
                <a:cubicBezTo>
                  <a:pt x="36667" y="43471"/>
                  <a:pt x="41006" y="45188"/>
                  <a:pt x="45258" y="45914"/>
                </a:cubicBezTo>
                <a:cubicBezTo>
                  <a:pt x="46642" y="46150"/>
                  <a:pt x="48026" y="46294"/>
                  <a:pt x="49410" y="46294"/>
                </a:cubicBezTo>
                <a:cubicBezTo>
                  <a:pt x="53012" y="46294"/>
                  <a:pt x="56607" y="45317"/>
                  <a:pt x="60163" y="42438"/>
                </a:cubicBezTo>
                <a:cubicBezTo>
                  <a:pt x="63896" y="39419"/>
                  <a:pt x="65698" y="34084"/>
                  <a:pt x="65572" y="29242"/>
                </a:cubicBezTo>
                <a:cubicBezTo>
                  <a:pt x="65322" y="19768"/>
                  <a:pt x="55255" y="14729"/>
                  <a:pt x="49106" y="8505"/>
                </a:cubicBezTo>
                <a:cubicBezTo>
                  <a:pt x="45725" y="5083"/>
                  <a:pt x="42433" y="1"/>
                  <a:pt x="371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3400" lIns="43400" spcFirstLastPara="1" rIns="43400" wrap="square" tIns="43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5"/>
              <a:buFont typeface="Arial"/>
              <a:buNone/>
            </a:pPr>
            <a:r>
              <a:t/>
            </a:r>
            <a:endParaRPr b="0" i="0" sz="66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g3a766903bc1_0_99"/>
          <p:cNvSpPr/>
          <p:nvPr/>
        </p:nvSpPr>
        <p:spPr>
          <a:xfrm rot="-7199978">
            <a:off x="-635590" y="3847494"/>
            <a:ext cx="2542907" cy="1791829"/>
          </a:xfrm>
          <a:custGeom>
            <a:rect b="b" l="l" r="r" t="t"/>
            <a:pathLst>
              <a:path extrusionOk="0" h="46294" w="65699">
                <a:moveTo>
                  <a:pt x="37175" y="1"/>
                </a:moveTo>
                <a:cubicBezTo>
                  <a:pt x="37158" y="1"/>
                  <a:pt x="37141" y="1"/>
                  <a:pt x="37124" y="1"/>
                </a:cubicBezTo>
                <a:cubicBezTo>
                  <a:pt x="32862" y="24"/>
                  <a:pt x="29469" y="3229"/>
                  <a:pt x="26156" y="5499"/>
                </a:cubicBezTo>
                <a:cubicBezTo>
                  <a:pt x="19981" y="9724"/>
                  <a:pt x="9792" y="13483"/>
                  <a:pt x="6745" y="15929"/>
                </a:cubicBezTo>
                <a:cubicBezTo>
                  <a:pt x="1897" y="19825"/>
                  <a:pt x="1" y="26996"/>
                  <a:pt x="2294" y="32778"/>
                </a:cubicBezTo>
                <a:cubicBezTo>
                  <a:pt x="4458" y="38237"/>
                  <a:pt x="10189" y="42042"/>
                  <a:pt x="16043" y="42042"/>
                </a:cubicBezTo>
                <a:cubicBezTo>
                  <a:pt x="16388" y="42042"/>
                  <a:pt x="16734" y="42028"/>
                  <a:pt x="17079" y="42001"/>
                </a:cubicBezTo>
                <a:cubicBezTo>
                  <a:pt x="20006" y="41774"/>
                  <a:pt x="23033" y="41387"/>
                  <a:pt x="26025" y="41387"/>
                </a:cubicBezTo>
                <a:cubicBezTo>
                  <a:pt x="28200" y="41387"/>
                  <a:pt x="30357" y="41592"/>
                  <a:pt x="32442" y="42212"/>
                </a:cubicBezTo>
                <a:cubicBezTo>
                  <a:pt x="36667" y="43471"/>
                  <a:pt x="41006" y="45188"/>
                  <a:pt x="45258" y="45914"/>
                </a:cubicBezTo>
                <a:cubicBezTo>
                  <a:pt x="46642" y="46150"/>
                  <a:pt x="48026" y="46294"/>
                  <a:pt x="49410" y="46294"/>
                </a:cubicBezTo>
                <a:cubicBezTo>
                  <a:pt x="53012" y="46294"/>
                  <a:pt x="56607" y="45317"/>
                  <a:pt x="60163" y="42438"/>
                </a:cubicBezTo>
                <a:cubicBezTo>
                  <a:pt x="63896" y="39419"/>
                  <a:pt x="65698" y="34084"/>
                  <a:pt x="65572" y="29242"/>
                </a:cubicBezTo>
                <a:cubicBezTo>
                  <a:pt x="65322" y="19768"/>
                  <a:pt x="55255" y="14729"/>
                  <a:pt x="49106" y="8505"/>
                </a:cubicBezTo>
                <a:cubicBezTo>
                  <a:pt x="45725" y="5083"/>
                  <a:pt x="42433" y="1"/>
                  <a:pt x="37175" y="1"/>
                </a:cubicBezTo>
                <a:close/>
              </a:path>
            </a:pathLst>
          </a:custGeom>
          <a:solidFill>
            <a:srgbClr val="FFC530"/>
          </a:solidFill>
          <a:ln>
            <a:noFill/>
          </a:ln>
        </p:spPr>
        <p:txBody>
          <a:bodyPr anchorCtr="0" anchor="ctr" bIns="43400" lIns="43400" spcFirstLastPara="1" rIns="43400" wrap="square" tIns="43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5"/>
              <a:buFont typeface="Arial"/>
              <a:buNone/>
            </a:pPr>
            <a:r>
              <a:t/>
            </a:r>
            <a:endParaRPr b="0" i="0" sz="66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g3a766903bc1_0_99"/>
          <p:cNvSpPr/>
          <p:nvPr/>
        </p:nvSpPr>
        <p:spPr>
          <a:xfrm rot="-2179530">
            <a:off x="4905983" y="-1022104"/>
            <a:ext cx="5583682" cy="3934473"/>
          </a:xfrm>
          <a:custGeom>
            <a:rect b="b" l="l" r="r" t="t"/>
            <a:pathLst>
              <a:path extrusionOk="0" h="46294" w="65699">
                <a:moveTo>
                  <a:pt x="37175" y="1"/>
                </a:moveTo>
                <a:cubicBezTo>
                  <a:pt x="37158" y="1"/>
                  <a:pt x="37141" y="1"/>
                  <a:pt x="37124" y="1"/>
                </a:cubicBezTo>
                <a:cubicBezTo>
                  <a:pt x="32862" y="24"/>
                  <a:pt x="29469" y="3229"/>
                  <a:pt x="26156" y="5499"/>
                </a:cubicBezTo>
                <a:cubicBezTo>
                  <a:pt x="19981" y="9724"/>
                  <a:pt x="9792" y="13483"/>
                  <a:pt x="6745" y="15929"/>
                </a:cubicBezTo>
                <a:cubicBezTo>
                  <a:pt x="1897" y="19825"/>
                  <a:pt x="1" y="26996"/>
                  <a:pt x="2294" y="32778"/>
                </a:cubicBezTo>
                <a:cubicBezTo>
                  <a:pt x="4458" y="38237"/>
                  <a:pt x="10189" y="42042"/>
                  <a:pt x="16043" y="42042"/>
                </a:cubicBezTo>
                <a:cubicBezTo>
                  <a:pt x="16388" y="42042"/>
                  <a:pt x="16734" y="42028"/>
                  <a:pt x="17079" y="42001"/>
                </a:cubicBezTo>
                <a:cubicBezTo>
                  <a:pt x="20006" y="41774"/>
                  <a:pt x="23033" y="41387"/>
                  <a:pt x="26025" y="41387"/>
                </a:cubicBezTo>
                <a:cubicBezTo>
                  <a:pt x="28200" y="41387"/>
                  <a:pt x="30357" y="41592"/>
                  <a:pt x="32442" y="42212"/>
                </a:cubicBezTo>
                <a:cubicBezTo>
                  <a:pt x="36667" y="43471"/>
                  <a:pt x="41006" y="45188"/>
                  <a:pt x="45258" y="45914"/>
                </a:cubicBezTo>
                <a:cubicBezTo>
                  <a:pt x="46642" y="46150"/>
                  <a:pt x="48026" y="46294"/>
                  <a:pt x="49410" y="46294"/>
                </a:cubicBezTo>
                <a:cubicBezTo>
                  <a:pt x="53012" y="46294"/>
                  <a:pt x="56607" y="45317"/>
                  <a:pt x="60163" y="42438"/>
                </a:cubicBezTo>
                <a:cubicBezTo>
                  <a:pt x="63896" y="39419"/>
                  <a:pt x="65698" y="34084"/>
                  <a:pt x="65572" y="29242"/>
                </a:cubicBezTo>
                <a:cubicBezTo>
                  <a:pt x="65322" y="19768"/>
                  <a:pt x="55255" y="14729"/>
                  <a:pt x="49106" y="8505"/>
                </a:cubicBezTo>
                <a:cubicBezTo>
                  <a:pt x="45725" y="5083"/>
                  <a:pt x="42433" y="1"/>
                  <a:pt x="371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5325" lIns="95325" spcFirstLastPara="1" rIns="95325" wrap="square" tIns="95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0"/>
              <a:buFont typeface="Arial"/>
              <a:buNone/>
            </a:pPr>
            <a:r>
              <a:t/>
            </a:r>
            <a:endParaRPr b="0" i="0" sz="145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g3a766903bc1_0_99"/>
          <p:cNvSpPr/>
          <p:nvPr/>
        </p:nvSpPr>
        <p:spPr>
          <a:xfrm>
            <a:off x="4730794" y="-740055"/>
            <a:ext cx="5583758" cy="3934411"/>
          </a:xfrm>
          <a:custGeom>
            <a:rect b="b" l="l" r="r" t="t"/>
            <a:pathLst>
              <a:path extrusionOk="0" h="46294" w="65699">
                <a:moveTo>
                  <a:pt x="37175" y="1"/>
                </a:moveTo>
                <a:cubicBezTo>
                  <a:pt x="37158" y="1"/>
                  <a:pt x="37141" y="1"/>
                  <a:pt x="37124" y="1"/>
                </a:cubicBezTo>
                <a:cubicBezTo>
                  <a:pt x="32862" y="24"/>
                  <a:pt x="29469" y="3229"/>
                  <a:pt x="26156" y="5499"/>
                </a:cubicBezTo>
                <a:cubicBezTo>
                  <a:pt x="19981" y="9724"/>
                  <a:pt x="9792" y="13483"/>
                  <a:pt x="6745" y="15929"/>
                </a:cubicBezTo>
                <a:cubicBezTo>
                  <a:pt x="1897" y="19825"/>
                  <a:pt x="1" y="26996"/>
                  <a:pt x="2294" y="32778"/>
                </a:cubicBezTo>
                <a:cubicBezTo>
                  <a:pt x="4458" y="38237"/>
                  <a:pt x="10189" y="42042"/>
                  <a:pt x="16043" y="42042"/>
                </a:cubicBezTo>
                <a:cubicBezTo>
                  <a:pt x="16388" y="42042"/>
                  <a:pt x="16734" y="42028"/>
                  <a:pt x="17079" y="42001"/>
                </a:cubicBezTo>
                <a:cubicBezTo>
                  <a:pt x="20006" y="41774"/>
                  <a:pt x="23033" y="41387"/>
                  <a:pt x="26025" y="41387"/>
                </a:cubicBezTo>
                <a:cubicBezTo>
                  <a:pt x="28200" y="41387"/>
                  <a:pt x="30357" y="41592"/>
                  <a:pt x="32442" y="42212"/>
                </a:cubicBezTo>
                <a:cubicBezTo>
                  <a:pt x="36667" y="43471"/>
                  <a:pt x="41006" y="45188"/>
                  <a:pt x="45258" y="45914"/>
                </a:cubicBezTo>
                <a:cubicBezTo>
                  <a:pt x="46642" y="46150"/>
                  <a:pt x="48026" y="46294"/>
                  <a:pt x="49410" y="46294"/>
                </a:cubicBezTo>
                <a:cubicBezTo>
                  <a:pt x="53012" y="46294"/>
                  <a:pt x="56607" y="45317"/>
                  <a:pt x="60163" y="42438"/>
                </a:cubicBezTo>
                <a:cubicBezTo>
                  <a:pt x="63896" y="39419"/>
                  <a:pt x="65698" y="34084"/>
                  <a:pt x="65572" y="29242"/>
                </a:cubicBezTo>
                <a:cubicBezTo>
                  <a:pt x="65322" y="19768"/>
                  <a:pt x="55255" y="14729"/>
                  <a:pt x="49106" y="8505"/>
                </a:cubicBezTo>
                <a:cubicBezTo>
                  <a:pt x="45725" y="5083"/>
                  <a:pt x="42433" y="1"/>
                  <a:pt x="37175" y="1"/>
                </a:cubicBezTo>
                <a:close/>
              </a:path>
            </a:pathLst>
          </a:custGeom>
          <a:solidFill>
            <a:srgbClr val="FFC530"/>
          </a:solidFill>
          <a:ln>
            <a:noFill/>
          </a:ln>
        </p:spPr>
        <p:txBody>
          <a:bodyPr anchorCtr="0" anchor="ctr" bIns="95325" lIns="95325" spcFirstLastPara="1" rIns="95325" wrap="square" tIns="95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0"/>
              <a:buFont typeface="Arial"/>
              <a:buNone/>
            </a:pPr>
            <a:r>
              <a:t/>
            </a:r>
            <a:endParaRPr b="0" i="0" sz="145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g3a766903bc1_0_99"/>
          <p:cNvSpPr txBox="1"/>
          <p:nvPr>
            <p:ph idx="4294967295" type="title"/>
          </p:nvPr>
        </p:nvSpPr>
        <p:spPr>
          <a:xfrm>
            <a:off x="286650" y="391125"/>
            <a:ext cx="5304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>
                <a:latin typeface="Roboto ExtraBold"/>
                <a:ea typeface="Roboto ExtraBold"/>
                <a:cs typeface="Roboto ExtraBold"/>
                <a:sym typeface="Roboto ExtraBold"/>
              </a:rPr>
              <a:t>추후 개선점</a:t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1793" name="Google Shape;1793;g3a766903bc1_0_99"/>
          <p:cNvSpPr txBox="1"/>
          <p:nvPr/>
        </p:nvSpPr>
        <p:spPr>
          <a:xfrm>
            <a:off x="416091" y="1379416"/>
            <a:ext cx="4899000" cy="30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Condensed"/>
              <a:buChar char="●"/>
            </a:pPr>
            <a:r>
              <a:rPr b="1" lang="en" sz="1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LLM 모델 성능 향상</a:t>
            </a:r>
            <a:endParaRPr b="1" sz="1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 Light"/>
              <a:buChar char="○"/>
            </a:pPr>
            <a:r>
              <a:rPr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프롬프트 분석</a:t>
            </a:r>
            <a:r>
              <a:rPr b="1"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LLM 파인튜닝 </a:t>
            </a:r>
            <a:r>
              <a:rPr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을 통해 미세한 맥락 파악</a:t>
            </a:r>
            <a:endParaRPr sz="1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 Light"/>
              <a:buChar char="○"/>
            </a:pPr>
            <a:r>
              <a:rPr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모델 </a:t>
            </a:r>
            <a:r>
              <a:rPr b="1"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추론 속도 </a:t>
            </a:r>
            <a:r>
              <a:rPr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향상</a:t>
            </a:r>
            <a:endParaRPr sz="1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 Light"/>
              <a:buChar char="○"/>
            </a:pPr>
            <a:r>
              <a:rPr b="1"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검색 캐싱</a:t>
            </a:r>
            <a:r>
              <a:rPr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을 통해 검색 속도 향상 및 최적화 </a:t>
            </a:r>
            <a:endParaRPr sz="1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●"/>
            </a:pPr>
            <a:r>
              <a:rPr b="1" lang="en" sz="1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데이터 품질 향상</a:t>
            </a:r>
            <a:endParaRPr b="1" sz="1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○"/>
            </a:pPr>
            <a:r>
              <a:rPr b="1"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유료 레시피 데이터</a:t>
            </a:r>
            <a:r>
              <a:rPr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활용</a:t>
            </a:r>
            <a:endParaRPr sz="1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○"/>
            </a:pPr>
            <a:r>
              <a:rPr b="1"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최신 레시피 추가 수집</a:t>
            </a:r>
            <a:endParaRPr b="1" sz="1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○"/>
            </a:pPr>
            <a:r>
              <a:rPr b="1"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유저 피드백</a:t>
            </a:r>
            <a:r>
              <a:rPr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을 활용하여 검색 품질 향상</a:t>
            </a:r>
            <a:endParaRPr sz="1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794" name="Google Shape;1794;g3a766903bc1_0_99"/>
          <p:cNvGrpSpPr/>
          <p:nvPr/>
        </p:nvGrpSpPr>
        <p:grpSpPr>
          <a:xfrm>
            <a:off x="5647397" y="2660429"/>
            <a:ext cx="3160481" cy="2213302"/>
            <a:chOff x="3171518" y="1466724"/>
            <a:chExt cx="2801100" cy="2133303"/>
          </a:xfrm>
        </p:grpSpPr>
        <p:sp>
          <p:nvSpPr>
            <p:cNvPr id="1795" name="Google Shape;1795;g3a766903bc1_0_99"/>
            <p:cNvSpPr/>
            <p:nvPr/>
          </p:nvSpPr>
          <p:spPr>
            <a:xfrm>
              <a:off x="4092568" y="3238787"/>
              <a:ext cx="956491" cy="361240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cap="flat" cmpd="sng" w="19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4850" lIns="94850" spcFirstLastPara="1" rIns="94850" wrap="square" tIns="94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g3a766903bc1_0_99"/>
            <p:cNvSpPr/>
            <p:nvPr/>
          </p:nvSpPr>
          <p:spPr>
            <a:xfrm>
              <a:off x="3171518" y="1466724"/>
              <a:ext cx="2801100" cy="1772100"/>
            </a:xfrm>
            <a:prstGeom prst="roundRect">
              <a:avLst>
                <a:gd fmla="val 3857" name="adj"/>
              </a:avLst>
            </a:prstGeom>
            <a:noFill/>
            <a:ln cap="flat" cmpd="sng" w="19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4850" lIns="94850" spcFirstLastPara="1" rIns="94850" wrap="square" tIns="9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52"/>
                <a:buFont typeface="Arial"/>
                <a:buNone/>
              </a:pPr>
              <a:r>
                <a:t/>
              </a:r>
              <a:endParaRPr b="0" i="0" sz="14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g3a766903bc1_0_99"/>
            <p:cNvSpPr/>
            <p:nvPr/>
          </p:nvSpPr>
          <p:spPr>
            <a:xfrm>
              <a:off x="3267738" y="1556205"/>
              <a:ext cx="2610900" cy="1592100"/>
            </a:xfrm>
            <a:prstGeom prst="rect">
              <a:avLst/>
            </a:prstGeom>
            <a:noFill/>
            <a:ln cap="flat" cmpd="sng" w="19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4850" lIns="94850" spcFirstLastPara="1" rIns="94850" wrap="square" tIns="94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52"/>
                <a:buFont typeface="Arial"/>
                <a:buNone/>
              </a:pPr>
              <a:r>
                <a:t/>
              </a:r>
              <a:endParaRPr b="0" i="0" sz="14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98" name="Google Shape;1798;g3a766903bc1_0_99"/>
            <p:cNvCxnSpPr/>
            <p:nvPr/>
          </p:nvCxnSpPr>
          <p:spPr>
            <a:xfrm>
              <a:off x="4102906" y="3565839"/>
              <a:ext cx="942600" cy="0"/>
            </a:xfrm>
            <a:prstGeom prst="straightConnector1">
              <a:avLst/>
            </a:prstGeom>
            <a:noFill/>
            <a:ln cap="flat" cmpd="sng" w="19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799" name="Google Shape;1799;g3a766903bc1_0_99"/>
          <p:cNvGrpSpPr/>
          <p:nvPr/>
        </p:nvGrpSpPr>
        <p:grpSpPr>
          <a:xfrm>
            <a:off x="4142010" y="4873596"/>
            <a:ext cx="4990710" cy="110188"/>
            <a:chOff x="-1289700" y="4497304"/>
            <a:chExt cx="7168500" cy="158271"/>
          </a:xfrm>
        </p:grpSpPr>
        <p:cxnSp>
          <p:nvCxnSpPr>
            <p:cNvPr id="1800" name="Google Shape;1800;g3a766903bc1_0_99"/>
            <p:cNvCxnSpPr/>
            <p:nvPr/>
          </p:nvCxnSpPr>
          <p:spPr>
            <a:xfrm>
              <a:off x="-1289700" y="4497304"/>
              <a:ext cx="7168500" cy="0"/>
            </a:xfrm>
            <a:prstGeom prst="straightConnector1">
              <a:avLst/>
            </a:prstGeom>
            <a:noFill/>
            <a:ln cap="flat" cmpd="sng" w="13250">
              <a:solidFill>
                <a:srgbClr val="33253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01" name="Google Shape;1801;g3a766903bc1_0_99"/>
            <p:cNvCxnSpPr/>
            <p:nvPr/>
          </p:nvCxnSpPr>
          <p:spPr>
            <a:xfrm>
              <a:off x="1886125" y="4655575"/>
              <a:ext cx="712200" cy="0"/>
            </a:xfrm>
            <a:prstGeom prst="straightConnector1">
              <a:avLst/>
            </a:prstGeom>
            <a:noFill/>
            <a:ln cap="flat" cmpd="sng" w="13250">
              <a:solidFill>
                <a:srgbClr val="33253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02" name="Google Shape;1802;g3a766903bc1_0_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3" name="Google Shape;1803;g3a766903bc1_0_99" title="스크린샷 2025-11-24 오후 8.02.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458" y="2779177"/>
            <a:ext cx="2906030" cy="1608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3a7b08288d0_6_510"/>
          <p:cNvSpPr/>
          <p:nvPr/>
        </p:nvSpPr>
        <p:spPr>
          <a:xfrm rot="-9379453">
            <a:off x="-786706" y="3842620"/>
            <a:ext cx="2542895" cy="1791820"/>
          </a:xfrm>
          <a:custGeom>
            <a:rect b="b" l="l" r="r" t="t"/>
            <a:pathLst>
              <a:path extrusionOk="0" h="46294" w="65699">
                <a:moveTo>
                  <a:pt x="37175" y="1"/>
                </a:moveTo>
                <a:cubicBezTo>
                  <a:pt x="37158" y="1"/>
                  <a:pt x="37141" y="1"/>
                  <a:pt x="37124" y="1"/>
                </a:cubicBezTo>
                <a:cubicBezTo>
                  <a:pt x="32862" y="24"/>
                  <a:pt x="29469" y="3229"/>
                  <a:pt x="26156" y="5499"/>
                </a:cubicBezTo>
                <a:cubicBezTo>
                  <a:pt x="19981" y="9724"/>
                  <a:pt x="9792" y="13483"/>
                  <a:pt x="6745" y="15929"/>
                </a:cubicBezTo>
                <a:cubicBezTo>
                  <a:pt x="1897" y="19825"/>
                  <a:pt x="1" y="26996"/>
                  <a:pt x="2294" y="32778"/>
                </a:cubicBezTo>
                <a:cubicBezTo>
                  <a:pt x="4458" y="38237"/>
                  <a:pt x="10189" y="42042"/>
                  <a:pt x="16043" y="42042"/>
                </a:cubicBezTo>
                <a:cubicBezTo>
                  <a:pt x="16388" y="42042"/>
                  <a:pt x="16734" y="42028"/>
                  <a:pt x="17079" y="42001"/>
                </a:cubicBezTo>
                <a:cubicBezTo>
                  <a:pt x="20006" y="41774"/>
                  <a:pt x="23033" y="41387"/>
                  <a:pt x="26025" y="41387"/>
                </a:cubicBezTo>
                <a:cubicBezTo>
                  <a:pt x="28200" y="41387"/>
                  <a:pt x="30357" y="41592"/>
                  <a:pt x="32442" y="42212"/>
                </a:cubicBezTo>
                <a:cubicBezTo>
                  <a:pt x="36667" y="43471"/>
                  <a:pt x="41006" y="45188"/>
                  <a:pt x="45258" y="45914"/>
                </a:cubicBezTo>
                <a:cubicBezTo>
                  <a:pt x="46642" y="46150"/>
                  <a:pt x="48026" y="46294"/>
                  <a:pt x="49410" y="46294"/>
                </a:cubicBezTo>
                <a:cubicBezTo>
                  <a:pt x="53012" y="46294"/>
                  <a:pt x="56607" y="45317"/>
                  <a:pt x="60163" y="42438"/>
                </a:cubicBezTo>
                <a:cubicBezTo>
                  <a:pt x="63896" y="39419"/>
                  <a:pt x="65698" y="34084"/>
                  <a:pt x="65572" y="29242"/>
                </a:cubicBezTo>
                <a:cubicBezTo>
                  <a:pt x="65322" y="19768"/>
                  <a:pt x="55255" y="14729"/>
                  <a:pt x="49106" y="8505"/>
                </a:cubicBezTo>
                <a:cubicBezTo>
                  <a:pt x="45725" y="5083"/>
                  <a:pt x="42433" y="1"/>
                  <a:pt x="371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3400" lIns="43400" spcFirstLastPara="1" rIns="43400" wrap="square" tIns="43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5"/>
              <a:buFont typeface="Arial"/>
              <a:buNone/>
            </a:pPr>
            <a:r>
              <a:t/>
            </a:r>
            <a:endParaRPr b="0" i="0" sz="66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g3a7b08288d0_6_510"/>
          <p:cNvSpPr/>
          <p:nvPr/>
        </p:nvSpPr>
        <p:spPr>
          <a:xfrm rot="-7199978">
            <a:off x="-635590" y="3847494"/>
            <a:ext cx="2542907" cy="1791829"/>
          </a:xfrm>
          <a:custGeom>
            <a:rect b="b" l="l" r="r" t="t"/>
            <a:pathLst>
              <a:path extrusionOk="0" h="46294" w="65699">
                <a:moveTo>
                  <a:pt x="37175" y="1"/>
                </a:moveTo>
                <a:cubicBezTo>
                  <a:pt x="37158" y="1"/>
                  <a:pt x="37141" y="1"/>
                  <a:pt x="37124" y="1"/>
                </a:cubicBezTo>
                <a:cubicBezTo>
                  <a:pt x="32862" y="24"/>
                  <a:pt x="29469" y="3229"/>
                  <a:pt x="26156" y="5499"/>
                </a:cubicBezTo>
                <a:cubicBezTo>
                  <a:pt x="19981" y="9724"/>
                  <a:pt x="9792" y="13483"/>
                  <a:pt x="6745" y="15929"/>
                </a:cubicBezTo>
                <a:cubicBezTo>
                  <a:pt x="1897" y="19825"/>
                  <a:pt x="1" y="26996"/>
                  <a:pt x="2294" y="32778"/>
                </a:cubicBezTo>
                <a:cubicBezTo>
                  <a:pt x="4458" y="38237"/>
                  <a:pt x="10189" y="42042"/>
                  <a:pt x="16043" y="42042"/>
                </a:cubicBezTo>
                <a:cubicBezTo>
                  <a:pt x="16388" y="42042"/>
                  <a:pt x="16734" y="42028"/>
                  <a:pt x="17079" y="42001"/>
                </a:cubicBezTo>
                <a:cubicBezTo>
                  <a:pt x="20006" y="41774"/>
                  <a:pt x="23033" y="41387"/>
                  <a:pt x="26025" y="41387"/>
                </a:cubicBezTo>
                <a:cubicBezTo>
                  <a:pt x="28200" y="41387"/>
                  <a:pt x="30357" y="41592"/>
                  <a:pt x="32442" y="42212"/>
                </a:cubicBezTo>
                <a:cubicBezTo>
                  <a:pt x="36667" y="43471"/>
                  <a:pt x="41006" y="45188"/>
                  <a:pt x="45258" y="45914"/>
                </a:cubicBezTo>
                <a:cubicBezTo>
                  <a:pt x="46642" y="46150"/>
                  <a:pt x="48026" y="46294"/>
                  <a:pt x="49410" y="46294"/>
                </a:cubicBezTo>
                <a:cubicBezTo>
                  <a:pt x="53012" y="46294"/>
                  <a:pt x="56607" y="45317"/>
                  <a:pt x="60163" y="42438"/>
                </a:cubicBezTo>
                <a:cubicBezTo>
                  <a:pt x="63896" y="39419"/>
                  <a:pt x="65698" y="34084"/>
                  <a:pt x="65572" y="29242"/>
                </a:cubicBezTo>
                <a:cubicBezTo>
                  <a:pt x="65322" y="19768"/>
                  <a:pt x="55255" y="14729"/>
                  <a:pt x="49106" y="8505"/>
                </a:cubicBezTo>
                <a:cubicBezTo>
                  <a:pt x="45725" y="5083"/>
                  <a:pt x="42433" y="1"/>
                  <a:pt x="37175" y="1"/>
                </a:cubicBezTo>
                <a:close/>
              </a:path>
            </a:pathLst>
          </a:custGeom>
          <a:solidFill>
            <a:srgbClr val="FFC530"/>
          </a:solidFill>
          <a:ln>
            <a:noFill/>
          </a:ln>
        </p:spPr>
        <p:txBody>
          <a:bodyPr anchorCtr="0" anchor="ctr" bIns="43400" lIns="43400" spcFirstLastPara="1" rIns="43400" wrap="square" tIns="43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5"/>
              <a:buFont typeface="Arial"/>
              <a:buNone/>
            </a:pPr>
            <a:r>
              <a:t/>
            </a:r>
            <a:endParaRPr b="0" i="0" sz="66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g3a7b08288d0_6_510"/>
          <p:cNvSpPr/>
          <p:nvPr/>
        </p:nvSpPr>
        <p:spPr>
          <a:xfrm rot="-2179530">
            <a:off x="4730833" y="-1022104"/>
            <a:ext cx="5583682" cy="3934473"/>
          </a:xfrm>
          <a:custGeom>
            <a:rect b="b" l="l" r="r" t="t"/>
            <a:pathLst>
              <a:path extrusionOk="0" h="46294" w="65699">
                <a:moveTo>
                  <a:pt x="37175" y="1"/>
                </a:moveTo>
                <a:cubicBezTo>
                  <a:pt x="37158" y="1"/>
                  <a:pt x="37141" y="1"/>
                  <a:pt x="37124" y="1"/>
                </a:cubicBezTo>
                <a:cubicBezTo>
                  <a:pt x="32862" y="24"/>
                  <a:pt x="29469" y="3229"/>
                  <a:pt x="26156" y="5499"/>
                </a:cubicBezTo>
                <a:cubicBezTo>
                  <a:pt x="19981" y="9724"/>
                  <a:pt x="9792" y="13483"/>
                  <a:pt x="6745" y="15929"/>
                </a:cubicBezTo>
                <a:cubicBezTo>
                  <a:pt x="1897" y="19825"/>
                  <a:pt x="1" y="26996"/>
                  <a:pt x="2294" y="32778"/>
                </a:cubicBezTo>
                <a:cubicBezTo>
                  <a:pt x="4458" y="38237"/>
                  <a:pt x="10189" y="42042"/>
                  <a:pt x="16043" y="42042"/>
                </a:cubicBezTo>
                <a:cubicBezTo>
                  <a:pt x="16388" y="42042"/>
                  <a:pt x="16734" y="42028"/>
                  <a:pt x="17079" y="42001"/>
                </a:cubicBezTo>
                <a:cubicBezTo>
                  <a:pt x="20006" y="41774"/>
                  <a:pt x="23033" y="41387"/>
                  <a:pt x="26025" y="41387"/>
                </a:cubicBezTo>
                <a:cubicBezTo>
                  <a:pt x="28200" y="41387"/>
                  <a:pt x="30357" y="41592"/>
                  <a:pt x="32442" y="42212"/>
                </a:cubicBezTo>
                <a:cubicBezTo>
                  <a:pt x="36667" y="43471"/>
                  <a:pt x="41006" y="45188"/>
                  <a:pt x="45258" y="45914"/>
                </a:cubicBezTo>
                <a:cubicBezTo>
                  <a:pt x="46642" y="46150"/>
                  <a:pt x="48026" y="46294"/>
                  <a:pt x="49410" y="46294"/>
                </a:cubicBezTo>
                <a:cubicBezTo>
                  <a:pt x="53012" y="46294"/>
                  <a:pt x="56607" y="45317"/>
                  <a:pt x="60163" y="42438"/>
                </a:cubicBezTo>
                <a:cubicBezTo>
                  <a:pt x="63896" y="39419"/>
                  <a:pt x="65698" y="34084"/>
                  <a:pt x="65572" y="29242"/>
                </a:cubicBezTo>
                <a:cubicBezTo>
                  <a:pt x="65322" y="19768"/>
                  <a:pt x="55255" y="14729"/>
                  <a:pt x="49106" y="8505"/>
                </a:cubicBezTo>
                <a:cubicBezTo>
                  <a:pt x="45725" y="5083"/>
                  <a:pt x="42433" y="1"/>
                  <a:pt x="371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5325" lIns="95325" spcFirstLastPara="1" rIns="95325" wrap="square" tIns="95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0"/>
              <a:buFont typeface="Arial"/>
              <a:buNone/>
            </a:pPr>
            <a:r>
              <a:t/>
            </a:r>
            <a:endParaRPr b="0" i="0" sz="145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g3a7b08288d0_6_510"/>
          <p:cNvSpPr/>
          <p:nvPr/>
        </p:nvSpPr>
        <p:spPr>
          <a:xfrm>
            <a:off x="4730794" y="-740055"/>
            <a:ext cx="5583758" cy="3934411"/>
          </a:xfrm>
          <a:custGeom>
            <a:rect b="b" l="l" r="r" t="t"/>
            <a:pathLst>
              <a:path extrusionOk="0" h="46294" w="65699">
                <a:moveTo>
                  <a:pt x="37175" y="1"/>
                </a:moveTo>
                <a:cubicBezTo>
                  <a:pt x="37158" y="1"/>
                  <a:pt x="37141" y="1"/>
                  <a:pt x="37124" y="1"/>
                </a:cubicBezTo>
                <a:cubicBezTo>
                  <a:pt x="32862" y="24"/>
                  <a:pt x="29469" y="3229"/>
                  <a:pt x="26156" y="5499"/>
                </a:cubicBezTo>
                <a:cubicBezTo>
                  <a:pt x="19981" y="9724"/>
                  <a:pt x="9792" y="13483"/>
                  <a:pt x="6745" y="15929"/>
                </a:cubicBezTo>
                <a:cubicBezTo>
                  <a:pt x="1897" y="19825"/>
                  <a:pt x="1" y="26996"/>
                  <a:pt x="2294" y="32778"/>
                </a:cubicBezTo>
                <a:cubicBezTo>
                  <a:pt x="4458" y="38237"/>
                  <a:pt x="10189" y="42042"/>
                  <a:pt x="16043" y="42042"/>
                </a:cubicBezTo>
                <a:cubicBezTo>
                  <a:pt x="16388" y="42042"/>
                  <a:pt x="16734" y="42028"/>
                  <a:pt x="17079" y="42001"/>
                </a:cubicBezTo>
                <a:cubicBezTo>
                  <a:pt x="20006" y="41774"/>
                  <a:pt x="23033" y="41387"/>
                  <a:pt x="26025" y="41387"/>
                </a:cubicBezTo>
                <a:cubicBezTo>
                  <a:pt x="28200" y="41387"/>
                  <a:pt x="30357" y="41592"/>
                  <a:pt x="32442" y="42212"/>
                </a:cubicBezTo>
                <a:cubicBezTo>
                  <a:pt x="36667" y="43471"/>
                  <a:pt x="41006" y="45188"/>
                  <a:pt x="45258" y="45914"/>
                </a:cubicBezTo>
                <a:cubicBezTo>
                  <a:pt x="46642" y="46150"/>
                  <a:pt x="48026" y="46294"/>
                  <a:pt x="49410" y="46294"/>
                </a:cubicBezTo>
                <a:cubicBezTo>
                  <a:pt x="53012" y="46294"/>
                  <a:pt x="56607" y="45317"/>
                  <a:pt x="60163" y="42438"/>
                </a:cubicBezTo>
                <a:cubicBezTo>
                  <a:pt x="63896" y="39419"/>
                  <a:pt x="65698" y="34084"/>
                  <a:pt x="65572" y="29242"/>
                </a:cubicBezTo>
                <a:cubicBezTo>
                  <a:pt x="65322" y="19768"/>
                  <a:pt x="55255" y="14729"/>
                  <a:pt x="49106" y="8505"/>
                </a:cubicBezTo>
                <a:cubicBezTo>
                  <a:pt x="45725" y="5083"/>
                  <a:pt x="42433" y="1"/>
                  <a:pt x="37175" y="1"/>
                </a:cubicBezTo>
                <a:close/>
              </a:path>
            </a:pathLst>
          </a:custGeom>
          <a:solidFill>
            <a:srgbClr val="FFC530"/>
          </a:solidFill>
          <a:ln>
            <a:noFill/>
          </a:ln>
        </p:spPr>
        <p:txBody>
          <a:bodyPr anchorCtr="0" anchor="ctr" bIns="95325" lIns="95325" spcFirstLastPara="1" rIns="95325" wrap="square" tIns="95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0"/>
              <a:buFont typeface="Arial"/>
              <a:buNone/>
            </a:pPr>
            <a:r>
              <a:t/>
            </a:r>
            <a:endParaRPr b="0" i="0" sz="145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g3a7b08288d0_6_510"/>
          <p:cNvSpPr txBox="1"/>
          <p:nvPr>
            <p:ph idx="4294967295" type="title"/>
          </p:nvPr>
        </p:nvSpPr>
        <p:spPr>
          <a:xfrm>
            <a:off x="286650" y="391125"/>
            <a:ext cx="5304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>
                <a:latin typeface="Roboto ExtraBold"/>
                <a:ea typeface="Roboto ExtraBold"/>
                <a:cs typeface="Roboto ExtraBold"/>
                <a:sym typeface="Roboto ExtraBold"/>
              </a:rPr>
              <a:t>사업화 계획</a:t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pic>
        <p:nvPicPr>
          <p:cNvPr id="1813" name="Google Shape;1813;g3a7b08288d0_6_510" title="스크린샷 2025-11-24 오후 8.00.22.png"/>
          <p:cNvPicPr preferRelativeResize="0"/>
          <p:nvPr/>
        </p:nvPicPr>
        <p:blipFill rotWithShape="1">
          <a:blip r:embed="rId3">
            <a:alphaModFix/>
          </a:blip>
          <a:srcRect b="0" l="8031" r="8040" t="0"/>
          <a:stretch/>
        </p:blipFill>
        <p:spPr>
          <a:xfrm>
            <a:off x="5768911" y="975109"/>
            <a:ext cx="1893703" cy="33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Google Shape;1814;g3a7b08288d0_6_510"/>
          <p:cNvSpPr/>
          <p:nvPr/>
        </p:nvSpPr>
        <p:spPr>
          <a:xfrm>
            <a:off x="5710700" y="660825"/>
            <a:ext cx="2009840" cy="4008252"/>
          </a:xfrm>
          <a:custGeom>
            <a:rect b="b" l="l" r="r" t="t"/>
            <a:pathLst>
              <a:path extrusionOk="0" h="206345" w="10348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cap="flat" cmpd="sng" w="358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71775" lIns="171775" spcFirstLastPara="1" rIns="171775" wrap="square" tIns="171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1"/>
              <a:buFont typeface="Arial"/>
              <a:buNone/>
            </a:pPr>
            <a:r>
              <a:t/>
            </a:r>
            <a:endParaRPr b="0" i="0" sz="263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5" name="Google Shape;1815;g3a7b08288d0_6_510"/>
          <p:cNvGrpSpPr/>
          <p:nvPr/>
        </p:nvGrpSpPr>
        <p:grpSpPr>
          <a:xfrm>
            <a:off x="4142010" y="4873596"/>
            <a:ext cx="4990710" cy="110188"/>
            <a:chOff x="-1289700" y="4497304"/>
            <a:chExt cx="7168500" cy="158271"/>
          </a:xfrm>
        </p:grpSpPr>
        <p:cxnSp>
          <p:nvCxnSpPr>
            <p:cNvPr id="1816" name="Google Shape;1816;g3a7b08288d0_6_510"/>
            <p:cNvCxnSpPr/>
            <p:nvPr/>
          </p:nvCxnSpPr>
          <p:spPr>
            <a:xfrm>
              <a:off x="-1289700" y="4497304"/>
              <a:ext cx="7168500" cy="0"/>
            </a:xfrm>
            <a:prstGeom prst="straightConnector1">
              <a:avLst/>
            </a:prstGeom>
            <a:noFill/>
            <a:ln cap="flat" cmpd="sng" w="13250">
              <a:solidFill>
                <a:srgbClr val="33253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7" name="Google Shape;1817;g3a7b08288d0_6_510"/>
            <p:cNvCxnSpPr/>
            <p:nvPr/>
          </p:nvCxnSpPr>
          <p:spPr>
            <a:xfrm>
              <a:off x="1886125" y="4655575"/>
              <a:ext cx="712200" cy="0"/>
            </a:xfrm>
            <a:prstGeom prst="straightConnector1">
              <a:avLst/>
            </a:prstGeom>
            <a:noFill/>
            <a:ln cap="flat" cmpd="sng" w="13250">
              <a:solidFill>
                <a:srgbClr val="33253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18" name="Google Shape;1818;g3a7b08288d0_6_5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9" name="Google Shape;1819;g3a7b08288d0_6_510"/>
          <p:cNvSpPr txBox="1"/>
          <p:nvPr/>
        </p:nvSpPr>
        <p:spPr>
          <a:xfrm>
            <a:off x="416091" y="1379416"/>
            <a:ext cx="4899000" cy="30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</a:pPr>
            <a:r>
              <a:rPr b="1" lang="en"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개인화된 UX</a:t>
            </a:r>
            <a:endParaRPr b="1" sz="1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</a:pPr>
            <a:r>
              <a:rPr b="1"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사용자 맞춤 추천</a:t>
            </a: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알고리즘 적용</a:t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개인 </a:t>
            </a:r>
            <a:r>
              <a:rPr b="1"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레시피 공유</a:t>
            </a: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플랫폼</a:t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토큰 시스템을 통한 </a:t>
            </a:r>
            <a:r>
              <a:rPr b="1"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어플 사용 활성화</a:t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●"/>
            </a:pPr>
            <a:r>
              <a:rPr b="1" lang="en"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지속적인 레시피 DB 업데이트</a:t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●"/>
            </a:pPr>
            <a:r>
              <a:rPr b="1" lang="en"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다양한 수익 모델</a:t>
            </a:r>
            <a:endParaRPr b="1" sz="1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필요한 재료 </a:t>
            </a:r>
            <a:r>
              <a:rPr b="1"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장바구니</a:t>
            </a: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광고 및 협찬</a:t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3a766903bc1_0_188"/>
          <p:cNvSpPr/>
          <p:nvPr/>
        </p:nvSpPr>
        <p:spPr>
          <a:xfrm>
            <a:off x="8811944" y="2382610"/>
            <a:ext cx="87600" cy="506700"/>
          </a:xfrm>
          <a:prstGeom prst="roundRect">
            <a:avLst>
              <a:gd fmla="val 16667" name="adj"/>
            </a:avLst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g3a766903bc1_0_188"/>
          <p:cNvSpPr/>
          <p:nvPr/>
        </p:nvSpPr>
        <p:spPr>
          <a:xfrm>
            <a:off x="8813127" y="2271860"/>
            <a:ext cx="22500" cy="165000"/>
          </a:xfrm>
          <a:prstGeom prst="roundRect">
            <a:avLst>
              <a:gd fmla="val 16667" name="adj"/>
            </a:avLst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g3a766903bc1_0_188"/>
          <p:cNvSpPr/>
          <p:nvPr/>
        </p:nvSpPr>
        <p:spPr>
          <a:xfrm>
            <a:off x="8812851" y="2243260"/>
            <a:ext cx="36300" cy="35100"/>
          </a:xfrm>
          <a:prstGeom prst="roundRect">
            <a:avLst>
              <a:gd fmla="val 16667" name="adj"/>
            </a:avLst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g3a766903bc1_0_188"/>
          <p:cNvSpPr/>
          <p:nvPr/>
        </p:nvSpPr>
        <p:spPr>
          <a:xfrm>
            <a:off x="7307998" y="4239089"/>
            <a:ext cx="247298" cy="82984"/>
          </a:xfrm>
          <a:custGeom>
            <a:rect b="b" l="l" r="r" t="t"/>
            <a:pathLst>
              <a:path extrusionOk="0" h="1756" w="5233">
                <a:moveTo>
                  <a:pt x="880" y="0"/>
                </a:moveTo>
                <a:cubicBezTo>
                  <a:pt x="394" y="0"/>
                  <a:pt x="1" y="393"/>
                  <a:pt x="1" y="879"/>
                </a:cubicBezTo>
                <a:cubicBezTo>
                  <a:pt x="1" y="1362"/>
                  <a:pt x="394" y="1755"/>
                  <a:pt x="880" y="1755"/>
                </a:cubicBezTo>
                <a:lnTo>
                  <a:pt x="4353" y="1755"/>
                </a:lnTo>
                <a:cubicBezTo>
                  <a:pt x="4836" y="1755"/>
                  <a:pt x="5232" y="1362"/>
                  <a:pt x="5232" y="879"/>
                </a:cubicBezTo>
                <a:cubicBezTo>
                  <a:pt x="5232" y="393"/>
                  <a:pt x="4836" y="0"/>
                  <a:pt x="4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8" name="Google Shape;1828;g3a766903bc1_0_188"/>
          <p:cNvGrpSpPr/>
          <p:nvPr/>
        </p:nvGrpSpPr>
        <p:grpSpPr>
          <a:xfrm>
            <a:off x="6014903" y="0"/>
            <a:ext cx="2579859" cy="4325869"/>
            <a:chOff x="6564153" y="0"/>
            <a:chExt cx="2579859" cy="4325869"/>
          </a:xfrm>
        </p:grpSpPr>
        <p:sp>
          <p:nvSpPr>
            <p:cNvPr id="1829" name="Google Shape;1829;g3a766903bc1_0_188"/>
            <p:cNvSpPr/>
            <p:nvPr/>
          </p:nvSpPr>
          <p:spPr>
            <a:xfrm>
              <a:off x="7692978" y="1437059"/>
              <a:ext cx="1032482" cy="85016"/>
            </a:xfrm>
            <a:custGeom>
              <a:rect b="b" l="l" r="r" t="t"/>
              <a:pathLst>
                <a:path extrusionOk="0" h="1799" w="21848">
                  <a:moveTo>
                    <a:pt x="899" y="1"/>
                  </a:moveTo>
                  <a:cubicBezTo>
                    <a:pt x="403" y="1"/>
                    <a:pt x="0" y="403"/>
                    <a:pt x="0" y="900"/>
                  </a:cubicBezTo>
                  <a:cubicBezTo>
                    <a:pt x="0" y="1393"/>
                    <a:pt x="403" y="1799"/>
                    <a:pt x="899" y="1799"/>
                  </a:cubicBezTo>
                  <a:lnTo>
                    <a:pt x="20949" y="1799"/>
                  </a:lnTo>
                  <a:cubicBezTo>
                    <a:pt x="21445" y="1799"/>
                    <a:pt x="21848" y="1393"/>
                    <a:pt x="21848" y="900"/>
                  </a:cubicBezTo>
                  <a:cubicBezTo>
                    <a:pt x="21848" y="403"/>
                    <a:pt x="21445" y="1"/>
                    <a:pt x="209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g3a766903bc1_0_188"/>
            <p:cNvSpPr/>
            <p:nvPr/>
          </p:nvSpPr>
          <p:spPr>
            <a:xfrm>
              <a:off x="7762069" y="403959"/>
              <a:ext cx="868546" cy="1055213"/>
            </a:xfrm>
            <a:custGeom>
              <a:rect b="b" l="l" r="r" t="t"/>
              <a:pathLst>
                <a:path extrusionOk="0" h="22329" w="18379">
                  <a:moveTo>
                    <a:pt x="4316" y="0"/>
                  </a:moveTo>
                  <a:cubicBezTo>
                    <a:pt x="2900" y="1230"/>
                    <a:pt x="1459" y="2424"/>
                    <a:pt x="0" y="3603"/>
                  </a:cubicBezTo>
                  <a:lnTo>
                    <a:pt x="0" y="22328"/>
                  </a:lnTo>
                  <a:lnTo>
                    <a:pt x="18378" y="22328"/>
                  </a:lnTo>
                  <a:lnTo>
                    <a:pt x="18378" y="3927"/>
                  </a:lnTo>
                  <a:cubicBezTo>
                    <a:pt x="16986" y="2655"/>
                    <a:pt x="15584" y="1389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g3a766903bc1_0_188"/>
            <p:cNvSpPr/>
            <p:nvPr/>
          </p:nvSpPr>
          <p:spPr>
            <a:xfrm>
              <a:off x="7762069" y="506744"/>
              <a:ext cx="868546" cy="952428"/>
            </a:xfrm>
            <a:custGeom>
              <a:rect b="b" l="l" r="r" t="t"/>
              <a:pathLst>
                <a:path extrusionOk="0" h="20154" w="18379">
                  <a:moveTo>
                    <a:pt x="16480" y="0"/>
                  </a:moveTo>
                  <a:cubicBezTo>
                    <a:pt x="13643" y="1505"/>
                    <a:pt x="10809" y="3011"/>
                    <a:pt x="7972" y="4516"/>
                  </a:cubicBezTo>
                  <a:cubicBezTo>
                    <a:pt x="5315" y="5924"/>
                    <a:pt x="2657" y="7329"/>
                    <a:pt x="0" y="8728"/>
                  </a:cubicBezTo>
                  <a:lnTo>
                    <a:pt x="0" y="20153"/>
                  </a:lnTo>
                  <a:lnTo>
                    <a:pt x="3337" y="20153"/>
                  </a:lnTo>
                  <a:cubicBezTo>
                    <a:pt x="8378" y="17676"/>
                    <a:pt x="13393" y="15145"/>
                    <a:pt x="18378" y="12557"/>
                  </a:cubicBezTo>
                  <a:lnTo>
                    <a:pt x="18378" y="1752"/>
                  </a:lnTo>
                  <a:cubicBezTo>
                    <a:pt x="17742" y="1168"/>
                    <a:pt x="17106" y="589"/>
                    <a:pt x="16480" y="0"/>
                  </a:cubicBezTo>
                  <a:close/>
                </a:path>
              </a:pathLst>
            </a:custGeom>
            <a:solidFill>
              <a:srgbClr val="513C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g3a766903bc1_0_188"/>
            <p:cNvSpPr/>
            <p:nvPr/>
          </p:nvSpPr>
          <p:spPr>
            <a:xfrm>
              <a:off x="8170563" y="0"/>
              <a:ext cx="78069" cy="506789"/>
            </a:xfrm>
            <a:custGeom>
              <a:rect b="b" l="l" r="r" t="t"/>
              <a:pathLst>
                <a:path extrusionOk="0" h="10724" w="1652">
                  <a:moveTo>
                    <a:pt x="1" y="0"/>
                  </a:moveTo>
                  <a:lnTo>
                    <a:pt x="1" y="10723"/>
                  </a:lnTo>
                  <a:lnTo>
                    <a:pt x="1652" y="10723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g3a766903bc1_0_188"/>
            <p:cNvSpPr/>
            <p:nvPr/>
          </p:nvSpPr>
          <p:spPr>
            <a:xfrm>
              <a:off x="8434836" y="2608593"/>
              <a:ext cx="694685" cy="274661"/>
            </a:xfrm>
            <a:custGeom>
              <a:rect b="b" l="l" r="r" t="t"/>
              <a:pathLst>
                <a:path extrusionOk="0" h="5812" w="14700">
                  <a:moveTo>
                    <a:pt x="0" y="1"/>
                  </a:moveTo>
                  <a:cubicBezTo>
                    <a:pt x="787" y="3330"/>
                    <a:pt x="3777" y="5812"/>
                    <a:pt x="7350" y="5812"/>
                  </a:cubicBezTo>
                  <a:cubicBezTo>
                    <a:pt x="10920" y="5812"/>
                    <a:pt x="13913" y="3330"/>
                    <a:pt x="14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34" name="Google Shape;1834;g3a766903bc1_0_188"/>
            <p:cNvGrpSpPr/>
            <p:nvPr/>
          </p:nvGrpSpPr>
          <p:grpSpPr>
            <a:xfrm>
              <a:off x="7668160" y="2503183"/>
              <a:ext cx="806733" cy="148152"/>
              <a:chOff x="7256685" y="2484733"/>
              <a:chExt cx="806733" cy="148152"/>
            </a:xfrm>
          </p:grpSpPr>
          <p:sp>
            <p:nvSpPr>
              <p:cNvPr id="1835" name="Google Shape;1835;g3a766903bc1_0_188"/>
              <p:cNvSpPr/>
              <p:nvPr/>
            </p:nvSpPr>
            <p:spPr>
              <a:xfrm>
                <a:off x="7550863" y="2559967"/>
                <a:ext cx="512555" cy="72918"/>
              </a:xfrm>
              <a:custGeom>
                <a:rect b="b" l="l" r="r" t="t"/>
                <a:pathLst>
                  <a:path extrusionOk="0" h="1543" w="10846">
                    <a:moveTo>
                      <a:pt x="773" y="0"/>
                    </a:moveTo>
                    <a:cubicBezTo>
                      <a:pt x="347" y="0"/>
                      <a:pt x="0" y="347"/>
                      <a:pt x="0" y="770"/>
                    </a:cubicBezTo>
                    <a:cubicBezTo>
                      <a:pt x="0" y="1193"/>
                      <a:pt x="347" y="1543"/>
                      <a:pt x="773" y="1543"/>
                    </a:cubicBezTo>
                    <a:lnTo>
                      <a:pt x="10074" y="1543"/>
                    </a:lnTo>
                    <a:cubicBezTo>
                      <a:pt x="10497" y="1543"/>
                      <a:pt x="10846" y="1193"/>
                      <a:pt x="10846" y="770"/>
                    </a:cubicBezTo>
                    <a:cubicBezTo>
                      <a:pt x="10846" y="347"/>
                      <a:pt x="10497" y="0"/>
                      <a:pt x="100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g3a766903bc1_0_188"/>
              <p:cNvSpPr/>
              <p:nvPr/>
            </p:nvSpPr>
            <p:spPr>
              <a:xfrm>
                <a:off x="7256685" y="2484733"/>
                <a:ext cx="379525" cy="140686"/>
              </a:xfrm>
              <a:custGeom>
                <a:rect b="b" l="l" r="r" t="t"/>
                <a:pathLst>
                  <a:path extrusionOk="0" h="2977" w="8031">
                    <a:moveTo>
                      <a:pt x="1223" y="0"/>
                    </a:moveTo>
                    <a:cubicBezTo>
                      <a:pt x="797" y="0"/>
                      <a:pt x="264" y="99"/>
                      <a:pt x="148" y="561"/>
                    </a:cubicBezTo>
                    <a:cubicBezTo>
                      <a:pt x="1" y="1153"/>
                      <a:pt x="600" y="1278"/>
                      <a:pt x="1207" y="1278"/>
                    </a:cubicBezTo>
                    <a:cubicBezTo>
                      <a:pt x="1546" y="1278"/>
                      <a:pt x="1887" y="1239"/>
                      <a:pt x="2103" y="1220"/>
                    </a:cubicBezTo>
                    <a:cubicBezTo>
                      <a:pt x="2603" y="1176"/>
                      <a:pt x="3003" y="1121"/>
                      <a:pt x="3383" y="1121"/>
                    </a:cubicBezTo>
                    <a:cubicBezTo>
                      <a:pt x="3863" y="1121"/>
                      <a:pt x="4309" y="1209"/>
                      <a:pt x="4880" y="1520"/>
                    </a:cubicBezTo>
                    <a:cubicBezTo>
                      <a:pt x="5217" y="1703"/>
                      <a:pt x="6677" y="2977"/>
                      <a:pt x="7459" y="2977"/>
                    </a:cubicBezTo>
                    <a:cubicBezTo>
                      <a:pt x="7815" y="2977"/>
                      <a:pt x="8031" y="2711"/>
                      <a:pt x="7934" y="1956"/>
                    </a:cubicBezTo>
                    <a:lnTo>
                      <a:pt x="7934" y="1956"/>
                    </a:lnTo>
                    <a:cubicBezTo>
                      <a:pt x="7850" y="1970"/>
                      <a:pt x="7760" y="1976"/>
                      <a:pt x="7663" y="1976"/>
                    </a:cubicBezTo>
                    <a:cubicBezTo>
                      <a:pt x="6588" y="1976"/>
                      <a:pt x="4790" y="1181"/>
                      <a:pt x="3975" y="820"/>
                    </a:cubicBezTo>
                    <a:cubicBezTo>
                      <a:pt x="3219" y="484"/>
                      <a:pt x="2213" y="51"/>
                      <a:pt x="1377" y="4"/>
                    </a:cubicBezTo>
                    <a:cubicBezTo>
                      <a:pt x="1328" y="2"/>
                      <a:pt x="1277" y="0"/>
                      <a:pt x="1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37" name="Google Shape;1837;g3a766903bc1_0_188"/>
            <p:cNvSpPr/>
            <p:nvPr/>
          </p:nvSpPr>
          <p:spPr>
            <a:xfrm>
              <a:off x="9022537" y="2243260"/>
              <a:ext cx="71100" cy="35100"/>
            </a:xfrm>
            <a:prstGeom prst="roundRect">
              <a:avLst>
                <a:gd fmla="val 16667" name="adj"/>
              </a:avLst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g3a766903bc1_0_188"/>
            <p:cNvSpPr/>
            <p:nvPr/>
          </p:nvSpPr>
          <p:spPr>
            <a:xfrm>
              <a:off x="9035975" y="2271860"/>
              <a:ext cx="44100" cy="165000"/>
            </a:xfrm>
            <a:prstGeom prst="roundRect">
              <a:avLst>
                <a:gd fmla="val 16667" name="adj"/>
              </a:avLst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g3a766903bc1_0_188"/>
            <p:cNvSpPr/>
            <p:nvPr/>
          </p:nvSpPr>
          <p:spPr>
            <a:xfrm>
              <a:off x="8972075" y="2382610"/>
              <a:ext cx="171900" cy="506700"/>
            </a:xfrm>
            <a:prstGeom prst="roundRect">
              <a:avLst>
                <a:gd fmla="val 16667" name="adj"/>
              </a:avLst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g3a766903bc1_0_188"/>
            <p:cNvSpPr/>
            <p:nvPr/>
          </p:nvSpPr>
          <p:spPr>
            <a:xfrm>
              <a:off x="8872472" y="2475159"/>
              <a:ext cx="45600" cy="2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g3a766903bc1_0_188"/>
            <p:cNvSpPr/>
            <p:nvPr/>
          </p:nvSpPr>
          <p:spPr>
            <a:xfrm>
              <a:off x="8881086" y="2493498"/>
              <a:ext cx="28200" cy="105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g3a766903bc1_0_188"/>
            <p:cNvSpPr/>
            <p:nvPr/>
          </p:nvSpPr>
          <p:spPr>
            <a:xfrm>
              <a:off x="8840120" y="2564510"/>
              <a:ext cx="110100" cy="324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g3a766903bc1_0_188"/>
            <p:cNvSpPr/>
            <p:nvPr/>
          </p:nvSpPr>
          <p:spPr>
            <a:xfrm>
              <a:off x="8894177" y="2564510"/>
              <a:ext cx="56100" cy="3249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g3a766903bc1_0_188"/>
            <p:cNvSpPr/>
            <p:nvPr/>
          </p:nvSpPr>
          <p:spPr>
            <a:xfrm>
              <a:off x="8894935" y="2493497"/>
              <a:ext cx="14400" cy="1059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g3a766903bc1_0_188"/>
            <p:cNvSpPr/>
            <p:nvPr/>
          </p:nvSpPr>
          <p:spPr>
            <a:xfrm>
              <a:off x="8894759" y="2475159"/>
              <a:ext cx="23400" cy="225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g3a766903bc1_0_188"/>
            <p:cNvSpPr/>
            <p:nvPr/>
          </p:nvSpPr>
          <p:spPr>
            <a:xfrm>
              <a:off x="7658525" y="2857325"/>
              <a:ext cx="1485483" cy="1464699"/>
            </a:xfrm>
            <a:custGeom>
              <a:rect b="b" l="l" r="r" t="t"/>
              <a:pathLst>
                <a:path extrusionOk="0" h="43791" w="35523">
                  <a:moveTo>
                    <a:pt x="0" y="1"/>
                  </a:moveTo>
                  <a:lnTo>
                    <a:pt x="0" y="43790"/>
                  </a:lnTo>
                  <a:lnTo>
                    <a:pt x="35523" y="43790"/>
                  </a:lnTo>
                  <a:lnTo>
                    <a:pt x="355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g3a766903bc1_0_188"/>
            <p:cNvSpPr/>
            <p:nvPr/>
          </p:nvSpPr>
          <p:spPr>
            <a:xfrm>
              <a:off x="7658513" y="2857330"/>
              <a:ext cx="669225" cy="856123"/>
            </a:xfrm>
            <a:custGeom>
              <a:rect b="b" l="l" r="r" t="t"/>
              <a:pathLst>
                <a:path extrusionOk="0" h="27704" w="21656">
                  <a:moveTo>
                    <a:pt x="0" y="1"/>
                  </a:moveTo>
                  <a:lnTo>
                    <a:pt x="0" y="27703"/>
                  </a:lnTo>
                  <a:cubicBezTo>
                    <a:pt x="1366" y="26874"/>
                    <a:pt x="2758" y="26088"/>
                    <a:pt x="4152" y="25298"/>
                  </a:cubicBezTo>
                  <a:cubicBezTo>
                    <a:pt x="7553" y="23366"/>
                    <a:pt x="11403" y="21374"/>
                    <a:pt x="13181" y="17693"/>
                  </a:cubicBezTo>
                  <a:cubicBezTo>
                    <a:pt x="15032" y="13864"/>
                    <a:pt x="13267" y="9411"/>
                    <a:pt x="15160" y="5611"/>
                  </a:cubicBezTo>
                  <a:cubicBezTo>
                    <a:pt x="16483" y="2960"/>
                    <a:pt x="19140" y="1423"/>
                    <a:pt x="216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g3a766903bc1_0_188"/>
            <p:cNvSpPr/>
            <p:nvPr/>
          </p:nvSpPr>
          <p:spPr>
            <a:xfrm>
              <a:off x="8737490" y="2872173"/>
              <a:ext cx="406513" cy="659764"/>
            </a:xfrm>
            <a:custGeom>
              <a:rect b="b" l="l" r="r" t="t"/>
              <a:pathLst>
                <a:path extrusionOk="0" h="18726" w="11538">
                  <a:moveTo>
                    <a:pt x="11538" y="1"/>
                  </a:moveTo>
                  <a:cubicBezTo>
                    <a:pt x="11491" y="48"/>
                    <a:pt x="11441" y="91"/>
                    <a:pt x="11374" y="129"/>
                  </a:cubicBezTo>
                  <a:cubicBezTo>
                    <a:pt x="7791" y="2076"/>
                    <a:pt x="4110" y="4573"/>
                    <a:pt x="2071" y="8209"/>
                  </a:cubicBezTo>
                  <a:cubicBezTo>
                    <a:pt x="677" y="10699"/>
                    <a:pt x="0" y="14665"/>
                    <a:pt x="1950" y="17092"/>
                  </a:cubicBezTo>
                  <a:cubicBezTo>
                    <a:pt x="2968" y="18359"/>
                    <a:pt x="4577" y="18725"/>
                    <a:pt x="6152" y="18725"/>
                  </a:cubicBezTo>
                  <a:cubicBezTo>
                    <a:pt x="6691" y="18725"/>
                    <a:pt x="7225" y="18682"/>
                    <a:pt x="7731" y="18618"/>
                  </a:cubicBezTo>
                  <a:cubicBezTo>
                    <a:pt x="9015" y="18458"/>
                    <a:pt x="10285" y="18166"/>
                    <a:pt x="11538" y="17781"/>
                  </a:cubicBezTo>
                  <a:lnTo>
                    <a:pt x="115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g3a766903bc1_0_188"/>
            <p:cNvSpPr/>
            <p:nvPr/>
          </p:nvSpPr>
          <p:spPr>
            <a:xfrm>
              <a:off x="7892448" y="3840331"/>
              <a:ext cx="1251564" cy="481734"/>
            </a:xfrm>
            <a:custGeom>
              <a:rect b="b" l="l" r="r" t="t"/>
              <a:pathLst>
                <a:path extrusionOk="0" h="13673" w="35523">
                  <a:moveTo>
                    <a:pt x="35523" y="1"/>
                  </a:moveTo>
                  <a:cubicBezTo>
                    <a:pt x="30353" y="2589"/>
                    <a:pt x="25570" y="8311"/>
                    <a:pt x="19559" y="8311"/>
                  </a:cubicBezTo>
                  <a:cubicBezTo>
                    <a:pt x="18968" y="8311"/>
                    <a:pt x="18366" y="8256"/>
                    <a:pt x="17749" y="8137"/>
                  </a:cubicBezTo>
                  <a:cubicBezTo>
                    <a:pt x="16042" y="7802"/>
                    <a:pt x="14426" y="7091"/>
                    <a:pt x="12690" y="6888"/>
                  </a:cubicBezTo>
                  <a:cubicBezTo>
                    <a:pt x="12211" y="6832"/>
                    <a:pt x="11728" y="6805"/>
                    <a:pt x="11244" y="6805"/>
                  </a:cubicBezTo>
                  <a:cubicBezTo>
                    <a:pt x="9706" y="6805"/>
                    <a:pt x="8163" y="7072"/>
                    <a:pt x="6696" y="7500"/>
                  </a:cubicBezTo>
                  <a:cubicBezTo>
                    <a:pt x="4309" y="8197"/>
                    <a:pt x="2092" y="9339"/>
                    <a:pt x="0" y="10680"/>
                  </a:cubicBezTo>
                  <a:lnTo>
                    <a:pt x="0" y="13672"/>
                  </a:lnTo>
                  <a:lnTo>
                    <a:pt x="35523" y="13672"/>
                  </a:lnTo>
                  <a:lnTo>
                    <a:pt x="355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g3a766903bc1_0_188"/>
            <p:cNvSpPr/>
            <p:nvPr/>
          </p:nvSpPr>
          <p:spPr>
            <a:xfrm>
              <a:off x="7756783" y="2172637"/>
              <a:ext cx="419718" cy="357202"/>
            </a:xfrm>
            <a:custGeom>
              <a:rect b="b" l="l" r="r" t="t"/>
              <a:pathLst>
                <a:path extrusionOk="0" h="11559" w="13582">
                  <a:moveTo>
                    <a:pt x="1269" y="1"/>
                  </a:moveTo>
                  <a:cubicBezTo>
                    <a:pt x="550" y="1"/>
                    <a:pt x="125" y="798"/>
                    <a:pt x="83" y="1509"/>
                  </a:cubicBezTo>
                  <a:cubicBezTo>
                    <a:pt x="1" y="2893"/>
                    <a:pt x="1342" y="3605"/>
                    <a:pt x="2349" y="4320"/>
                  </a:cubicBezTo>
                  <a:cubicBezTo>
                    <a:pt x="3676" y="5256"/>
                    <a:pt x="4861" y="6280"/>
                    <a:pt x="5892" y="7525"/>
                  </a:cubicBezTo>
                  <a:cubicBezTo>
                    <a:pt x="7501" y="9464"/>
                    <a:pt x="8440" y="11453"/>
                    <a:pt x="11218" y="11556"/>
                  </a:cubicBezTo>
                  <a:cubicBezTo>
                    <a:pt x="11257" y="11557"/>
                    <a:pt x="11297" y="11558"/>
                    <a:pt x="11338" y="11558"/>
                  </a:cubicBezTo>
                  <a:cubicBezTo>
                    <a:pt x="12318" y="11558"/>
                    <a:pt x="13581" y="11138"/>
                    <a:pt x="12481" y="10147"/>
                  </a:cubicBezTo>
                  <a:cubicBezTo>
                    <a:pt x="11666" y="9415"/>
                    <a:pt x="9696" y="9329"/>
                    <a:pt x="8681" y="8867"/>
                  </a:cubicBezTo>
                  <a:cubicBezTo>
                    <a:pt x="7095" y="8152"/>
                    <a:pt x="5636" y="6466"/>
                    <a:pt x="4708" y="5014"/>
                  </a:cubicBezTo>
                  <a:cubicBezTo>
                    <a:pt x="3875" y="3712"/>
                    <a:pt x="3299" y="716"/>
                    <a:pt x="1481" y="23"/>
                  </a:cubicBezTo>
                  <a:cubicBezTo>
                    <a:pt x="1408" y="8"/>
                    <a:pt x="1337" y="1"/>
                    <a:pt x="1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g3a766903bc1_0_188"/>
            <p:cNvSpPr/>
            <p:nvPr/>
          </p:nvSpPr>
          <p:spPr>
            <a:xfrm>
              <a:off x="7892445" y="3325648"/>
              <a:ext cx="255965" cy="1000221"/>
            </a:xfrm>
            <a:custGeom>
              <a:rect b="b" l="l" r="r" t="t"/>
              <a:pathLst>
                <a:path extrusionOk="0" h="32367" w="8283">
                  <a:moveTo>
                    <a:pt x="6892" y="1"/>
                  </a:moveTo>
                  <a:cubicBezTo>
                    <a:pt x="6285" y="1"/>
                    <a:pt x="5746" y="431"/>
                    <a:pt x="5633" y="1047"/>
                  </a:cubicBezTo>
                  <a:lnTo>
                    <a:pt x="129" y="30851"/>
                  </a:lnTo>
                  <a:cubicBezTo>
                    <a:pt x="1" y="31549"/>
                    <a:pt x="464" y="32218"/>
                    <a:pt x="1157" y="32346"/>
                  </a:cubicBezTo>
                  <a:cubicBezTo>
                    <a:pt x="1236" y="32360"/>
                    <a:pt x="1314" y="32367"/>
                    <a:pt x="1392" y="32367"/>
                  </a:cubicBezTo>
                  <a:cubicBezTo>
                    <a:pt x="1997" y="32367"/>
                    <a:pt x="2538" y="31933"/>
                    <a:pt x="2651" y="31318"/>
                  </a:cubicBezTo>
                  <a:lnTo>
                    <a:pt x="8151" y="1513"/>
                  </a:lnTo>
                  <a:cubicBezTo>
                    <a:pt x="8283" y="819"/>
                    <a:pt x="7820" y="150"/>
                    <a:pt x="7127" y="22"/>
                  </a:cubicBezTo>
                  <a:cubicBezTo>
                    <a:pt x="7048" y="8"/>
                    <a:pt x="6970" y="1"/>
                    <a:pt x="6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g3a766903bc1_0_188"/>
            <p:cNvSpPr/>
            <p:nvPr/>
          </p:nvSpPr>
          <p:spPr>
            <a:xfrm>
              <a:off x="8317478" y="3325617"/>
              <a:ext cx="255842" cy="1000252"/>
            </a:xfrm>
            <a:custGeom>
              <a:rect b="b" l="l" r="r" t="t"/>
              <a:pathLst>
                <a:path extrusionOk="0" h="32368" w="8279">
                  <a:moveTo>
                    <a:pt x="1394" y="1"/>
                  </a:moveTo>
                  <a:cubicBezTo>
                    <a:pt x="1316" y="1"/>
                    <a:pt x="1237" y="8"/>
                    <a:pt x="1157" y="23"/>
                  </a:cubicBezTo>
                  <a:cubicBezTo>
                    <a:pt x="459" y="151"/>
                    <a:pt x="0" y="820"/>
                    <a:pt x="128" y="1514"/>
                  </a:cubicBezTo>
                  <a:lnTo>
                    <a:pt x="5628" y="31319"/>
                  </a:lnTo>
                  <a:cubicBezTo>
                    <a:pt x="5742" y="31934"/>
                    <a:pt x="6283" y="32368"/>
                    <a:pt x="6888" y="32368"/>
                  </a:cubicBezTo>
                  <a:cubicBezTo>
                    <a:pt x="6966" y="32368"/>
                    <a:pt x="7044" y="32361"/>
                    <a:pt x="7123" y="32347"/>
                  </a:cubicBezTo>
                  <a:cubicBezTo>
                    <a:pt x="7817" y="32219"/>
                    <a:pt x="8279" y="31550"/>
                    <a:pt x="8151" y="30852"/>
                  </a:cubicBezTo>
                  <a:lnTo>
                    <a:pt x="2647" y="1051"/>
                  </a:lnTo>
                  <a:cubicBezTo>
                    <a:pt x="2534" y="434"/>
                    <a:pt x="1997" y="1"/>
                    <a:pt x="1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g3a766903bc1_0_188"/>
            <p:cNvSpPr/>
            <p:nvPr/>
          </p:nvSpPr>
          <p:spPr>
            <a:xfrm>
              <a:off x="7943156" y="4037936"/>
              <a:ext cx="577506" cy="79172"/>
            </a:xfrm>
            <a:custGeom>
              <a:rect b="b" l="l" r="r" t="t"/>
              <a:pathLst>
                <a:path extrusionOk="0" h="2562" w="18688">
                  <a:moveTo>
                    <a:pt x="1281" y="0"/>
                  </a:moveTo>
                  <a:cubicBezTo>
                    <a:pt x="573" y="0"/>
                    <a:pt x="0" y="572"/>
                    <a:pt x="0" y="1281"/>
                  </a:cubicBezTo>
                  <a:cubicBezTo>
                    <a:pt x="0" y="1989"/>
                    <a:pt x="573" y="2562"/>
                    <a:pt x="1281" y="2562"/>
                  </a:cubicBezTo>
                  <a:lnTo>
                    <a:pt x="17403" y="2562"/>
                  </a:lnTo>
                  <a:cubicBezTo>
                    <a:pt x="18111" y="2562"/>
                    <a:pt x="18687" y="1989"/>
                    <a:pt x="18687" y="1281"/>
                  </a:cubicBezTo>
                  <a:cubicBezTo>
                    <a:pt x="18687" y="572"/>
                    <a:pt x="18111" y="0"/>
                    <a:pt x="17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g3a766903bc1_0_188"/>
            <p:cNvSpPr/>
            <p:nvPr/>
          </p:nvSpPr>
          <p:spPr>
            <a:xfrm>
              <a:off x="7935430" y="3289926"/>
              <a:ext cx="587858" cy="117986"/>
            </a:xfrm>
            <a:custGeom>
              <a:rect b="b" l="l" r="r" t="t"/>
              <a:pathLst>
                <a:path extrusionOk="0" h="3818" w="19023">
                  <a:moveTo>
                    <a:pt x="1908" y="1"/>
                  </a:moveTo>
                  <a:cubicBezTo>
                    <a:pt x="858" y="1"/>
                    <a:pt x="1" y="861"/>
                    <a:pt x="1" y="1911"/>
                  </a:cubicBezTo>
                  <a:cubicBezTo>
                    <a:pt x="1" y="2960"/>
                    <a:pt x="858" y="3817"/>
                    <a:pt x="1908" y="3817"/>
                  </a:cubicBezTo>
                  <a:lnTo>
                    <a:pt x="17113" y="3817"/>
                  </a:lnTo>
                  <a:cubicBezTo>
                    <a:pt x="18162" y="3817"/>
                    <a:pt x="19023" y="2960"/>
                    <a:pt x="19023" y="1911"/>
                  </a:cubicBezTo>
                  <a:cubicBezTo>
                    <a:pt x="19023" y="861"/>
                    <a:pt x="18162" y="1"/>
                    <a:pt x="17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55" name="Google Shape;1855;g3a766903bc1_0_188"/>
            <p:cNvGrpSpPr/>
            <p:nvPr/>
          </p:nvGrpSpPr>
          <p:grpSpPr>
            <a:xfrm>
              <a:off x="6564153" y="2496389"/>
              <a:ext cx="1239771" cy="1827674"/>
              <a:chOff x="6565915" y="2496264"/>
              <a:chExt cx="1239771" cy="1827674"/>
            </a:xfrm>
          </p:grpSpPr>
          <p:grpSp>
            <p:nvGrpSpPr>
              <p:cNvPr id="1856" name="Google Shape;1856;g3a766903bc1_0_188"/>
              <p:cNvGrpSpPr/>
              <p:nvPr/>
            </p:nvGrpSpPr>
            <p:grpSpPr>
              <a:xfrm>
                <a:off x="6620041" y="2496264"/>
                <a:ext cx="1033475" cy="1792430"/>
                <a:chOff x="6200666" y="2496264"/>
                <a:chExt cx="1033475" cy="1792430"/>
              </a:xfrm>
            </p:grpSpPr>
            <p:sp>
              <p:nvSpPr>
                <p:cNvPr id="1857" name="Google Shape;1857;g3a766903bc1_0_188"/>
                <p:cNvSpPr/>
                <p:nvPr/>
              </p:nvSpPr>
              <p:spPr>
                <a:xfrm>
                  <a:off x="6505809" y="2496264"/>
                  <a:ext cx="396774" cy="590482"/>
                </a:xfrm>
                <a:custGeom>
                  <a:rect b="b" l="l" r="r" t="t"/>
                  <a:pathLst>
                    <a:path extrusionOk="0" h="12495" w="8396">
                      <a:moveTo>
                        <a:pt x="5521" y="0"/>
                      </a:moveTo>
                      <a:cubicBezTo>
                        <a:pt x="3093" y="0"/>
                        <a:pt x="27" y="3011"/>
                        <a:pt x="13" y="6248"/>
                      </a:cubicBezTo>
                      <a:cubicBezTo>
                        <a:pt x="1" y="9600"/>
                        <a:pt x="2238" y="12494"/>
                        <a:pt x="4665" y="12494"/>
                      </a:cubicBezTo>
                      <a:cubicBezTo>
                        <a:pt x="6114" y="12494"/>
                        <a:pt x="6647" y="9300"/>
                        <a:pt x="7449" y="8022"/>
                      </a:cubicBezTo>
                      <a:lnTo>
                        <a:pt x="8395" y="2601"/>
                      </a:lnTo>
                      <a:cubicBezTo>
                        <a:pt x="7593" y="1322"/>
                        <a:pt x="6969" y="0"/>
                        <a:pt x="55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8" name="Google Shape;1858;g3a766903bc1_0_188"/>
                <p:cNvSpPr/>
                <p:nvPr/>
              </p:nvSpPr>
              <p:spPr>
                <a:xfrm>
                  <a:off x="6619274" y="2784677"/>
                  <a:ext cx="614867" cy="1504017"/>
                </a:xfrm>
                <a:custGeom>
                  <a:rect b="b" l="l" r="r" t="t"/>
                  <a:pathLst>
                    <a:path extrusionOk="0" h="31826" w="13011">
                      <a:moveTo>
                        <a:pt x="5048" y="1"/>
                      </a:moveTo>
                      <a:lnTo>
                        <a:pt x="103" y="2202"/>
                      </a:lnTo>
                      <a:cubicBezTo>
                        <a:pt x="0" y="6311"/>
                        <a:pt x="1715" y="8479"/>
                        <a:pt x="4176" y="11516"/>
                      </a:cubicBezTo>
                      <a:cubicBezTo>
                        <a:pt x="4859" y="12359"/>
                        <a:pt x="6670" y="13734"/>
                        <a:pt x="6913" y="14770"/>
                      </a:cubicBezTo>
                      <a:cubicBezTo>
                        <a:pt x="7120" y="15655"/>
                        <a:pt x="6594" y="16458"/>
                        <a:pt x="6377" y="17480"/>
                      </a:cubicBezTo>
                      <a:cubicBezTo>
                        <a:pt x="5764" y="20364"/>
                        <a:pt x="6320" y="23204"/>
                        <a:pt x="7516" y="25842"/>
                      </a:cubicBezTo>
                      <a:cubicBezTo>
                        <a:pt x="8764" y="28589"/>
                        <a:pt x="11042" y="29761"/>
                        <a:pt x="13010" y="31825"/>
                      </a:cubicBezTo>
                      <a:cubicBezTo>
                        <a:pt x="12854" y="29715"/>
                        <a:pt x="11422" y="27110"/>
                        <a:pt x="10789" y="25009"/>
                      </a:cubicBezTo>
                      <a:cubicBezTo>
                        <a:pt x="9940" y="22189"/>
                        <a:pt x="9134" y="19292"/>
                        <a:pt x="8458" y="16415"/>
                      </a:cubicBezTo>
                      <a:cubicBezTo>
                        <a:pt x="7410" y="11945"/>
                        <a:pt x="5621" y="4573"/>
                        <a:pt x="50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9" name="Google Shape;1859;g3a766903bc1_0_188"/>
                <p:cNvSpPr/>
                <p:nvPr/>
              </p:nvSpPr>
              <p:spPr>
                <a:xfrm>
                  <a:off x="6200666" y="3016949"/>
                  <a:ext cx="635944" cy="1200624"/>
                </a:xfrm>
                <a:custGeom>
                  <a:rect b="b" l="l" r="r" t="t"/>
                  <a:pathLst>
                    <a:path extrusionOk="0" h="25406" w="13457">
                      <a:moveTo>
                        <a:pt x="9614" y="1"/>
                      </a:moveTo>
                      <a:cubicBezTo>
                        <a:pt x="8941" y="454"/>
                        <a:pt x="8571" y="1932"/>
                        <a:pt x="8332" y="2685"/>
                      </a:cubicBezTo>
                      <a:cubicBezTo>
                        <a:pt x="7929" y="3950"/>
                        <a:pt x="7826" y="5306"/>
                        <a:pt x="7732" y="6618"/>
                      </a:cubicBezTo>
                      <a:cubicBezTo>
                        <a:pt x="7660" y="7650"/>
                        <a:pt x="7729" y="8689"/>
                        <a:pt x="7486" y="9685"/>
                      </a:cubicBezTo>
                      <a:cubicBezTo>
                        <a:pt x="6980" y="11766"/>
                        <a:pt x="5385" y="12495"/>
                        <a:pt x="4046" y="13977"/>
                      </a:cubicBezTo>
                      <a:cubicBezTo>
                        <a:pt x="2548" y="15642"/>
                        <a:pt x="1566" y="17676"/>
                        <a:pt x="966" y="19825"/>
                      </a:cubicBezTo>
                      <a:cubicBezTo>
                        <a:pt x="820" y="20346"/>
                        <a:pt x="12" y="25377"/>
                        <a:pt x="0" y="25405"/>
                      </a:cubicBezTo>
                      <a:lnTo>
                        <a:pt x="0" y="25405"/>
                      </a:lnTo>
                      <a:cubicBezTo>
                        <a:pt x="24" y="25369"/>
                        <a:pt x="5487" y="17047"/>
                        <a:pt x="6584" y="15193"/>
                      </a:cubicBezTo>
                      <a:cubicBezTo>
                        <a:pt x="7460" y="13711"/>
                        <a:pt x="12418" y="6062"/>
                        <a:pt x="13457" y="3597"/>
                      </a:cubicBezTo>
                      <a:lnTo>
                        <a:pt x="9614" y="1"/>
                      </a:lnTo>
                      <a:close/>
                      <a:moveTo>
                        <a:pt x="0" y="25405"/>
                      </a:moveTo>
                      <a:cubicBezTo>
                        <a:pt x="0" y="25405"/>
                        <a:pt x="0" y="25405"/>
                        <a:pt x="0" y="25405"/>
                      </a:cubicBezTo>
                      <a:cubicBezTo>
                        <a:pt x="0" y="25405"/>
                        <a:pt x="0" y="25405"/>
                        <a:pt x="0" y="2540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60" name="Google Shape;1860;g3a766903bc1_0_188"/>
              <p:cNvSpPr/>
              <p:nvPr/>
            </p:nvSpPr>
            <p:spPr>
              <a:xfrm>
                <a:off x="6565915" y="4157857"/>
                <a:ext cx="242998" cy="153351"/>
              </a:xfrm>
              <a:custGeom>
                <a:rect b="b" l="l" r="r" t="t"/>
                <a:pathLst>
                  <a:path extrusionOk="0" h="3245" w="5142">
                    <a:moveTo>
                      <a:pt x="1000" y="1"/>
                    </a:moveTo>
                    <a:cubicBezTo>
                      <a:pt x="672" y="1"/>
                      <a:pt x="355" y="187"/>
                      <a:pt x="206" y="502"/>
                    </a:cubicBezTo>
                    <a:cubicBezTo>
                      <a:pt x="0" y="938"/>
                      <a:pt x="186" y="1465"/>
                      <a:pt x="623" y="1674"/>
                    </a:cubicBezTo>
                    <a:lnTo>
                      <a:pt x="3763" y="3159"/>
                    </a:lnTo>
                    <a:cubicBezTo>
                      <a:pt x="3884" y="3218"/>
                      <a:pt x="4012" y="3245"/>
                      <a:pt x="4138" y="3245"/>
                    </a:cubicBezTo>
                    <a:cubicBezTo>
                      <a:pt x="4466" y="3245"/>
                      <a:pt x="4783" y="3058"/>
                      <a:pt x="4935" y="2744"/>
                    </a:cubicBezTo>
                    <a:cubicBezTo>
                      <a:pt x="5141" y="2307"/>
                      <a:pt x="4951" y="1777"/>
                      <a:pt x="4516" y="1571"/>
                    </a:cubicBezTo>
                    <a:lnTo>
                      <a:pt x="1375" y="86"/>
                    </a:lnTo>
                    <a:cubicBezTo>
                      <a:pt x="1254" y="28"/>
                      <a:pt x="1126" y="1"/>
                      <a:pt x="10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g3a766903bc1_0_188"/>
              <p:cNvSpPr/>
              <p:nvPr/>
            </p:nvSpPr>
            <p:spPr>
              <a:xfrm>
                <a:off x="7558388" y="4240954"/>
                <a:ext cx="247298" cy="82984"/>
              </a:xfrm>
              <a:custGeom>
                <a:rect b="b" l="l" r="r" t="t"/>
                <a:pathLst>
                  <a:path extrusionOk="0" h="1756" w="5233">
                    <a:moveTo>
                      <a:pt x="880" y="0"/>
                    </a:moveTo>
                    <a:cubicBezTo>
                      <a:pt x="394" y="0"/>
                      <a:pt x="1" y="393"/>
                      <a:pt x="1" y="879"/>
                    </a:cubicBezTo>
                    <a:cubicBezTo>
                      <a:pt x="1" y="1362"/>
                      <a:pt x="394" y="1755"/>
                      <a:pt x="880" y="1755"/>
                    </a:cubicBezTo>
                    <a:lnTo>
                      <a:pt x="4353" y="1755"/>
                    </a:lnTo>
                    <a:cubicBezTo>
                      <a:pt x="4836" y="1755"/>
                      <a:pt x="5232" y="1362"/>
                      <a:pt x="5232" y="879"/>
                    </a:cubicBezTo>
                    <a:cubicBezTo>
                      <a:pt x="5232" y="393"/>
                      <a:pt x="4836" y="0"/>
                      <a:pt x="43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62" name="Google Shape;1862;g3a766903bc1_0_188"/>
            <p:cNvSpPr/>
            <p:nvPr/>
          </p:nvSpPr>
          <p:spPr>
            <a:xfrm>
              <a:off x="7120902" y="1668319"/>
              <a:ext cx="298642" cy="317121"/>
            </a:xfrm>
            <a:custGeom>
              <a:rect b="b" l="l" r="r" t="t"/>
              <a:pathLst>
                <a:path extrusionOk="0" h="10262" w="9664">
                  <a:moveTo>
                    <a:pt x="5504" y="1"/>
                  </a:moveTo>
                  <a:cubicBezTo>
                    <a:pt x="4116" y="1"/>
                    <a:pt x="2791" y="797"/>
                    <a:pt x="2178" y="2145"/>
                  </a:cubicBezTo>
                  <a:lnTo>
                    <a:pt x="838" y="5097"/>
                  </a:lnTo>
                  <a:cubicBezTo>
                    <a:pt x="1" y="6933"/>
                    <a:pt x="812" y="9099"/>
                    <a:pt x="2648" y="9932"/>
                  </a:cubicBezTo>
                  <a:cubicBezTo>
                    <a:pt x="3140" y="10155"/>
                    <a:pt x="3654" y="10261"/>
                    <a:pt x="4161" y="10261"/>
                  </a:cubicBezTo>
                  <a:cubicBezTo>
                    <a:pt x="5549" y="10261"/>
                    <a:pt x="6874" y="9465"/>
                    <a:pt x="7486" y="8117"/>
                  </a:cubicBezTo>
                  <a:lnTo>
                    <a:pt x="8828" y="5165"/>
                  </a:lnTo>
                  <a:cubicBezTo>
                    <a:pt x="9663" y="3329"/>
                    <a:pt x="8852" y="1166"/>
                    <a:pt x="7017" y="331"/>
                  </a:cubicBezTo>
                  <a:cubicBezTo>
                    <a:pt x="6525" y="107"/>
                    <a:pt x="6010" y="1"/>
                    <a:pt x="5504" y="1"/>
                  </a:cubicBezTo>
                  <a:close/>
                </a:path>
              </a:pathLst>
            </a:custGeom>
            <a:solidFill>
              <a:srgbClr val="F9AA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g3a766903bc1_0_188"/>
            <p:cNvSpPr/>
            <p:nvPr/>
          </p:nvSpPr>
          <p:spPr>
            <a:xfrm>
              <a:off x="7823872" y="2325694"/>
              <a:ext cx="124012" cy="45952"/>
            </a:xfrm>
            <a:custGeom>
              <a:rect b="b" l="l" r="r" t="t"/>
              <a:pathLst>
                <a:path extrusionOk="0" h="1487" w="4013">
                  <a:moveTo>
                    <a:pt x="3604" y="0"/>
                  </a:moveTo>
                  <a:cubicBezTo>
                    <a:pt x="3575" y="0"/>
                    <a:pt x="3547" y="4"/>
                    <a:pt x="3519" y="11"/>
                  </a:cubicBezTo>
                  <a:lnTo>
                    <a:pt x="263" y="804"/>
                  </a:lnTo>
                  <a:cubicBezTo>
                    <a:pt x="253" y="861"/>
                    <a:pt x="238" y="915"/>
                    <a:pt x="214" y="971"/>
                  </a:cubicBezTo>
                  <a:cubicBezTo>
                    <a:pt x="143" y="1121"/>
                    <a:pt x="71" y="1270"/>
                    <a:pt x="0" y="1416"/>
                  </a:cubicBezTo>
                  <a:cubicBezTo>
                    <a:pt x="63" y="1461"/>
                    <a:pt x="136" y="1486"/>
                    <a:pt x="212" y="1486"/>
                  </a:cubicBezTo>
                  <a:cubicBezTo>
                    <a:pt x="239" y="1486"/>
                    <a:pt x="265" y="1483"/>
                    <a:pt x="292" y="1477"/>
                  </a:cubicBezTo>
                  <a:lnTo>
                    <a:pt x="3736" y="637"/>
                  </a:lnTo>
                  <a:cubicBezTo>
                    <a:pt x="3917" y="595"/>
                    <a:pt x="4013" y="416"/>
                    <a:pt x="3952" y="242"/>
                  </a:cubicBezTo>
                  <a:cubicBezTo>
                    <a:pt x="3901" y="98"/>
                    <a:pt x="3755" y="0"/>
                    <a:pt x="3604" y="0"/>
                  </a:cubicBezTo>
                  <a:close/>
                </a:path>
              </a:pathLst>
            </a:custGeom>
            <a:solidFill>
              <a:srgbClr val="FA9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g3a766903bc1_0_188"/>
            <p:cNvSpPr/>
            <p:nvPr/>
          </p:nvSpPr>
          <p:spPr>
            <a:xfrm>
              <a:off x="7742846" y="2356040"/>
              <a:ext cx="162733" cy="112918"/>
            </a:xfrm>
            <a:custGeom>
              <a:rect b="b" l="l" r="r" t="t"/>
              <a:pathLst>
                <a:path extrusionOk="0" h="3654" w="5266">
                  <a:moveTo>
                    <a:pt x="2829" y="0"/>
                  </a:moveTo>
                  <a:cubicBezTo>
                    <a:pt x="2455" y="800"/>
                    <a:pt x="2064" y="1594"/>
                    <a:pt x="1370" y="2071"/>
                  </a:cubicBezTo>
                  <a:lnTo>
                    <a:pt x="0" y="3654"/>
                  </a:lnTo>
                  <a:lnTo>
                    <a:pt x="5077" y="2273"/>
                  </a:lnTo>
                  <a:lnTo>
                    <a:pt x="5265" y="185"/>
                  </a:lnTo>
                  <a:lnTo>
                    <a:pt x="2829" y="0"/>
                  </a:lnTo>
                  <a:close/>
                </a:path>
              </a:pathLst>
            </a:custGeom>
            <a:solidFill>
              <a:srgbClr val="FA9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g3a766903bc1_0_188"/>
            <p:cNvSpPr/>
            <p:nvPr/>
          </p:nvSpPr>
          <p:spPr>
            <a:xfrm>
              <a:off x="7248684" y="2132156"/>
              <a:ext cx="227041" cy="412054"/>
            </a:xfrm>
            <a:custGeom>
              <a:rect b="b" l="l" r="r" t="t"/>
              <a:pathLst>
                <a:path extrusionOk="0" h="13334" w="7347">
                  <a:moveTo>
                    <a:pt x="1901" y="1"/>
                  </a:moveTo>
                  <a:cubicBezTo>
                    <a:pt x="1706" y="1"/>
                    <a:pt x="1505" y="31"/>
                    <a:pt x="1306" y="95"/>
                  </a:cubicBezTo>
                  <a:cubicBezTo>
                    <a:pt x="484" y="358"/>
                    <a:pt x="0" y="1098"/>
                    <a:pt x="231" y="1738"/>
                  </a:cubicBezTo>
                  <a:lnTo>
                    <a:pt x="4127" y="12553"/>
                  </a:lnTo>
                  <a:cubicBezTo>
                    <a:pt x="4302" y="13038"/>
                    <a:pt x="4840" y="13334"/>
                    <a:pt x="5447" y="13334"/>
                  </a:cubicBezTo>
                  <a:cubicBezTo>
                    <a:pt x="5641" y="13334"/>
                    <a:pt x="5842" y="13304"/>
                    <a:pt x="6041" y="13240"/>
                  </a:cubicBezTo>
                  <a:cubicBezTo>
                    <a:pt x="6863" y="12976"/>
                    <a:pt x="7346" y="12237"/>
                    <a:pt x="7115" y="11596"/>
                  </a:cubicBezTo>
                  <a:lnTo>
                    <a:pt x="3220" y="781"/>
                  </a:lnTo>
                  <a:cubicBezTo>
                    <a:pt x="3044" y="296"/>
                    <a:pt x="2508" y="1"/>
                    <a:pt x="1901" y="1"/>
                  </a:cubicBez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g3a766903bc1_0_188"/>
            <p:cNvSpPr/>
            <p:nvPr/>
          </p:nvSpPr>
          <p:spPr>
            <a:xfrm>
              <a:off x="7417442" y="2421645"/>
              <a:ext cx="366874" cy="125371"/>
            </a:xfrm>
            <a:custGeom>
              <a:rect b="b" l="l" r="r" t="t"/>
              <a:pathLst>
                <a:path extrusionOk="0" h="4057" w="11872">
                  <a:moveTo>
                    <a:pt x="11853" y="1"/>
                  </a:moveTo>
                  <a:cubicBezTo>
                    <a:pt x="10954" y="385"/>
                    <a:pt x="9940" y="588"/>
                    <a:pt x="9029" y="702"/>
                  </a:cubicBezTo>
                  <a:cubicBezTo>
                    <a:pt x="8751" y="737"/>
                    <a:pt x="8472" y="752"/>
                    <a:pt x="8193" y="752"/>
                  </a:cubicBezTo>
                  <a:cubicBezTo>
                    <a:pt x="7590" y="752"/>
                    <a:pt x="6984" y="679"/>
                    <a:pt x="6379" y="570"/>
                  </a:cubicBezTo>
                  <a:cubicBezTo>
                    <a:pt x="5462" y="478"/>
                    <a:pt x="4499" y="353"/>
                    <a:pt x="3607" y="353"/>
                  </a:cubicBezTo>
                  <a:cubicBezTo>
                    <a:pt x="1863" y="353"/>
                    <a:pt x="392" y="829"/>
                    <a:pt x="74" y="2946"/>
                  </a:cubicBezTo>
                  <a:cubicBezTo>
                    <a:pt x="10" y="3388"/>
                    <a:pt x="0" y="3751"/>
                    <a:pt x="32" y="4056"/>
                  </a:cubicBezTo>
                  <a:lnTo>
                    <a:pt x="11686" y="1247"/>
                  </a:lnTo>
                  <a:cubicBezTo>
                    <a:pt x="11829" y="873"/>
                    <a:pt x="11871" y="446"/>
                    <a:pt x="1185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g3a766903bc1_0_188"/>
            <p:cNvSpPr/>
            <p:nvPr/>
          </p:nvSpPr>
          <p:spPr>
            <a:xfrm>
              <a:off x="7091350" y="2046500"/>
              <a:ext cx="338003" cy="588662"/>
            </a:xfrm>
            <a:custGeom>
              <a:rect b="b" l="l" r="r" t="t"/>
              <a:pathLst>
                <a:path extrusionOk="0" h="19049" w="10556">
                  <a:moveTo>
                    <a:pt x="4905" y="0"/>
                  </a:moveTo>
                  <a:cubicBezTo>
                    <a:pt x="4146" y="0"/>
                    <a:pt x="3390" y="169"/>
                    <a:pt x="2712" y="515"/>
                  </a:cubicBezTo>
                  <a:cubicBezTo>
                    <a:pt x="2633" y="696"/>
                    <a:pt x="2551" y="878"/>
                    <a:pt x="2448" y="1049"/>
                  </a:cubicBezTo>
                  <a:cubicBezTo>
                    <a:pt x="2277" y="1337"/>
                    <a:pt x="2060" y="1604"/>
                    <a:pt x="1807" y="1821"/>
                  </a:cubicBezTo>
                  <a:cubicBezTo>
                    <a:pt x="1452" y="2283"/>
                    <a:pt x="1036" y="2706"/>
                    <a:pt x="545" y="3112"/>
                  </a:cubicBezTo>
                  <a:cubicBezTo>
                    <a:pt x="1" y="5158"/>
                    <a:pt x="1117" y="7523"/>
                    <a:pt x="1868" y="9473"/>
                  </a:cubicBezTo>
                  <a:cubicBezTo>
                    <a:pt x="2032" y="9900"/>
                    <a:pt x="2188" y="10330"/>
                    <a:pt x="2313" y="10771"/>
                  </a:cubicBezTo>
                  <a:cubicBezTo>
                    <a:pt x="3003" y="13169"/>
                    <a:pt x="2725" y="14695"/>
                    <a:pt x="1743" y="15969"/>
                  </a:cubicBezTo>
                  <a:cubicBezTo>
                    <a:pt x="2273" y="17920"/>
                    <a:pt x="4151" y="19048"/>
                    <a:pt x="6113" y="19048"/>
                  </a:cubicBezTo>
                  <a:cubicBezTo>
                    <a:pt x="6445" y="19048"/>
                    <a:pt x="6779" y="19016"/>
                    <a:pt x="7109" y="18950"/>
                  </a:cubicBezTo>
                  <a:cubicBezTo>
                    <a:pt x="7628" y="18843"/>
                    <a:pt x="8126" y="18676"/>
                    <a:pt x="8599" y="18462"/>
                  </a:cubicBezTo>
                  <a:cubicBezTo>
                    <a:pt x="8677" y="17331"/>
                    <a:pt x="8791" y="16290"/>
                    <a:pt x="8983" y="15325"/>
                  </a:cubicBezTo>
                  <a:cubicBezTo>
                    <a:pt x="9424" y="13134"/>
                    <a:pt x="10363" y="11049"/>
                    <a:pt x="10452" y="8797"/>
                  </a:cubicBezTo>
                  <a:cubicBezTo>
                    <a:pt x="10555" y="6232"/>
                    <a:pt x="10171" y="2624"/>
                    <a:pt x="7945" y="988"/>
                  </a:cubicBezTo>
                  <a:cubicBezTo>
                    <a:pt x="7061" y="338"/>
                    <a:pt x="5979" y="0"/>
                    <a:pt x="4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g3a766903bc1_0_188"/>
            <p:cNvSpPr/>
            <p:nvPr/>
          </p:nvSpPr>
          <p:spPr>
            <a:xfrm>
              <a:off x="7260004" y="2046774"/>
              <a:ext cx="169346" cy="218264"/>
            </a:xfrm>
            <a:custGeom>
              <a:rect b="b" l="l" r="r" t="t"/>
              <a:pathLst>
                <a:path extrusionOk="0" h="7063" w="5480">
                  <a:moveTo>
                    <a:pt x="1" y="1"/>
                  </a:moveTo>
                  <a:lnTo>
                    <a:pt x="1" y="1"/>
                  </a:lnTo>
                  <a:cubicBezTo>
                    <a:pt x="869" y="926"/>
                    <a:pt x="1644" y="1940"/>
                    <a:pt x="2516" y="2871"/>
                  </a:cubicBezTo>
                  <a:cubicBezTo>
                    <a:pt x="3672" y="4106"/>
                    <a:pt x="4728" y="5206"/>
                    <a:pt x="5383" y="6799"/>
                  </a:cubicBezTo>
                  <a:cubicBezTo>
                    <a:pt x="5419" y="6889"/>
                    <a:pt x="5447" y="6974"/>
                    <a:pt x="5479" y="7063"/>
                  </a:cubicBezTo>
                  <a:cubicBezTo>
                    <a:pt x="5351" y="4797"/>
                    <a:pt x="4746" y="2274"/>
                    <a:pt x="2986" y="979"/>
                  </a:cubicBezTo>
                  <a:cubicBezTo>
                    <a:pt x="2117" y="339"/>
                    <a:pt x="1057" y="15"/>
                    <a:pt x="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g3a766903bc1_0_188"/>
            <p:cNvSpPr/>
            <p:nvPr/>
          </p:nvSpPr>
          <p:spPr>
            <a:xfrm>
              <a:off x="7181378" y="1927740"/>
              <a:ext cx="106026" cy="162115"/>
            </a:xfrm>
            <a:custGeom>
              <a:rect b="b" l="l" r="r" t="t"/>
              <a:pathLst>
                <a:path extrusionOk="0" h="5246" w="3431">
                  <a:moveTo>
                    <a:pt x="1652" y="0"/>
                  </a:moveTo>
                  <a:cubicBezTo>
                    <a:pt x="1278" y="0"/>
                    <a:pt x="893" y="28"/>
                    <a:pt x="528" y="28"/>
                  </a:cubicBezTo>
                  <a:cubicBezTo>
                    <a:pt x="394" y="28"/>
                    <a:pt x="263" y="25"/>
                    <a:pt x="136" y="14"/>
                  </a:cubicBezTo>
                  <a:lnTo>
                    <a:pt x="136" y="14"/>
                  </a:lnTo>
                  <a:cubicBezTo>
                    <a:pt x="439" y="858"/>
                    <a:pt x="424" y="1928"/>
                    <a:pt x="382" y="2850"/>
                  </a:cubicBezTo>
                  <a:cubicBezTo>
                    <a:pt x="354" y="3447"/>
                    <a:pt x="221" y="4013"/>
                    <a:pt x="1" y="4543"/>
                  </a:cubicBezTo>
                  <a:cubicBezTo>
                    <a:pt x="677" y="4975"/>
                    <a:pt x="1374" y="5245"/>
                    <a:pt x="2044" y="5245"/>
                  </a:cubicBezTo>
                  <a:cubicBezTo>
                    <a:pt x="2526" y="5245"/>
                    <a:pt x="2994" y="5105"/>
                    <a:pt x="3431" y="4785"/>
                  </a:cubicBezTo>
                  <a:cubicBezTo>
                    <a:pt x="3181" y="4493"/>
                    <a:pt x="2900" y="4212"/>
                    <a:pt x="2705" y="3902"/>
                  </a:cubicBezTo>
                  <a:cubicBezTo>
                    <a:pt x="2061" y="2881"/>
                    <a:pt x="2107" y="1224"/>
                    <a:pt x="2602" y="106"/>
                  </a:cubicBezTo>
                  <a:cubicBezTo>
                    <a:pt x="2308" y="22"/>
                    <a:pt x="1984" y="0"/>
                    <a:pt x="1652" y="0"/>
                  </a:cubicBezTo>
                  <a:close/>
                </a:path>
              </a:pathLst>
            </a:custGeom>
            <a:solidFill>
              <a:srgbClr val="F9AA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g3a766903bc1_0_188"/>
            <p:cNvSpPr/>
            <p:nvPr/>
          </p:nvSpPr>
          <p:spPr>
            <a:xfrm>
              <a:off x="7053874" y="2039419"/>
              <a:ext cx="211095" cy="716135"/>
            </a:xfrm>
            <a:custGeom>
              <a:rect b="b" l="l" r="r" t="t"/>
              <a:pathLst>
                <a:path extrusionOk="0" h="23174" w="6831">
                  <a:moveTo>
                    <a:pt x="4127" y="1"/>
                  </a:moveTo>
                  <a:cubicBezTo>
                    <a:pt x="3882" y="687"/>
                    <a:pt x="3408" y="1295"/>
                    <a:pt x="2803" y="1854"/>
                  </a:cubicBezTo>
                  <a:cubicBezTo>
                    <a:pt x="2687" y="1965"/>
                    <a:pt x="2565" y="2068"/>
                    <a:pt x="2447" y="2175"/>
                  </a:cubicBezTo>
                  <a:cubicBezTo>
                    <a:pt x="1957" y="2594"/>
                    <a:pt x="1459" y="2975"/>
                    <a:pt x="1053" y="3434"/>
                  </a:cubicBezTo>
                  <a:cubicBezTo>
                    <a:pt x="726" y="3810"/>
                    <a:pt x="456" y="4241"/>
                    <a:pt x="310" y="4792"/>
                  </a:cubicBezTo>
                  <a:cubicBezTo>
                    <a:pt x="0" y="5917"/>
                    <a:pt x="139" y="7116"/>
                    <a:pt x="139" y="8265"/>
                  </a:cubicBezTo>
                  <a:lnTo>
                    <a:pt x="139" y="19830"/>
                  </a:lnTo>
                  <a:cubicBezTo>
                    <a:pt x="139" y="21673"/>
                    <a:pt x="1647" y="23174"/>
                    <a:pt x="3483" y="23174"/>
                  </a:cubicBezTo>
                  <a:cubicBezTo>
                    <a:pt x="5326" y="23174"/>
                    <a:pt x="6831" y="21673"/>
                    <a:pt x="6831" y="19830"/>
                  </a:cubicBezTo>
                  <a:lnTo>
                    <a:pt x="6831" y="3273"/>
                  </a:lnTo>
                  <a:cubicBezTo>
                    <a:pt x="6831" y="1651"/>
                    <a:pt x="5660" y="303"/>
                    <a:pt x="412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g3a766903bc1_0_188"/>
            <p:cNvSpPr/>
            <p:nvPr/>
          </p:nvSpPr>
          <p:spPr>
            <a:xfrm>
              <a:off x="7653785" y="2462930"/>
              <a:ext cx="127009" cy="31706"/>
            </a:xfrm>
            <a:custGeom>
              <a:rect b="b" l="l" r="r" t="t"/>
              <a:pathLst>
                <a:path extrusionOk="0" h="1026" w="4110">
                  <a:moveTo>
                    <a:pt x="3714" y="1"/>
                  </a:moveTo>
                  <a:cubicBezTo>
                    <a:pt x="3701" y="1"/>
                    <a:pt x="3688" y="1"/>
                    <a:pt x="3675" y="3"/>
                  </a:cubicBezTo>
                  <a:lnTo>
                    <a:pt x="342" y="351"/>
                  </a:lnTo>
                  <a:cubicBezTo>
                    <a:pt x="328" y="405"/>
                    <a:pt x="303" y="458"/>
                    <a:pt x="271" y="512"/>
                  </a:cubicBezTo>
                  <a:cubicBezTo>
                    <a:pt x="182" y="650"/>
                    <a:pt x="89" y="789"/>
                    <a:pt x="0" y="924"/>
                  </a:cubicBezTo>
                  <a:cubicBezTo>
                    <a:pt x="68" y="985"/>
                    <a:pt x="155" y="1025"/>
                    <a:pt x="250" y="1025"/>
                  </a:cubicBezTo>
                  <a:cubicBezTo>
                    <a:pt x="260" y="1025"/>
                    <a:pt x="271" y="1025"/>
                    <a:pt x="281" y="1024"/>
                  </a:cubicBezTo>
                  <a:lnTo>
                    <a:pt x="3808" y="653"/>
                  </a:lnTo>
                  <a:cubicBezTo>
                    <a:pt x="3992" y="632"/>
                    <a:pt x="4110" y="472"/>
                    <a:pt x="4074" y="291"/>
                  </a:cubicBezTo>
                  <a:cubicBezTo>
                    <a:pt x="4041" y="126"/>
                    <a:pt x="3882" y="1"/>
                    <a:pt x="3714" y="1"/>
                  </a:cubicBezTo>
                  <a:close/>
                </a:path>
              </a:pathLst>
            </a:custGeom>
            <a:solidFill>
              <a:srgbClr val="FA9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g3a766903bc1_0_188"/>
            <p:cNvSpPr/>
            <p:nvPr/>
          </p:nvSpPr>
          <p:spPr>
            <a:xfrm>
              <a:off x="7560119" y="2478937"/>
              <a:ext cx="175588" cy="100186"/>
            </a:xfrm>
            <a:custGeom>
              <a:rect b="b" l="l" r="r" t="t"/>
              <a:pathLst>
                <a:path extrusionOk="0" h="3242" w="5682">
                  <a:moveTo>
                    <a:pt x="3295" y="0"/>
                  </a:moveTo>
                  <a:cubicBezTo>
                    <a:pt x="2818" y="744"/>
                    <a:pt x="2324" y="1477"/>
                    <a:pt x="1570" y="1858"/>
                  </a:cubicBezTo>
                  <a:lnTo>
                    <a:pt x="0" y="3242"/>
                  </a:lnTo>
                  <a:lnTo>
                    <a:pt x="5216" y="2558"/>
                  </a:lnTo>
                  <a:lnTo>
                    <a:pt x="5682" y="513"/>
                  </a:lnTo>
                  <a:lnTo>
                    <a:pt x="3295" y="0"/>
                  </a:lnTo>
                  <a:close/>
                </a:path>
              </a:pathLst>
            </a:custGeom>
            <a:solidFill>
              <a:srgbClr val="FA9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g3a766903bc1_0_188"/>
            <p:cNvSpPr/>
            <p:nvPr/>
          </p:nvSpPr>
          <p:spPr>
            <a:xfrm>
              <a:off x="7111168" y="2186358"/>
              <a:ext cx="178771" cy="424075"/>
            </a:xfrm>
            <a:custGeom>
              <a:rect b="b" l="l" r="r" t="t"/>
              <a:pathLst>
                <a:path extrusionOk="0" h="13723" w="5785">
                  <a:moveTo>
                    <a:pt x="1768" y="0"/>
                  </a:moveTo>
                  <a:cubicBezTo>
                    <a:pt x="1656" y="0"/>
                    <a:pt x="1541" y="10"/>
                    <a:pt x="1426" y="30"/>
                  </a:cubicBezTo>
                  <a:cubicBezTo>
                    <a:pt x="576" y="183"/>
                    <a:pt x="0" y="848"/>
                    <a:pt x="142" y="1514"/>
                  </a:cubicBezTo>
                  <a:lnTo>
                    <a:pt x="2550" y="12756"/>
                  </a:lnTo>
                  <a:cubicBezTo>
                    <a:pt x="2673" y="13329"/>
                    <a:pt x="3295" y="13723"/>
                    <a:pt x="4007" y="13723"/>
                  </a:cubicBezTo>
                  <a:cubicBezTo>
                    <a:pt x="4121" y="13723"/>
                    <a:pt x="4237" y="13713"/>
                    <a:pt x="4354" y="13691"/>
                  </a:cubicBezTo>
                  <a:cubicBezTo>
                    <a:pt x="5204" y="13542"/>
                    <a:pt x="5785" y="12873"/>
                    <a:pt x="5642" y="12207"/>
                  </a:cubicBezTo>
                  <a:lnTo>
                    <a:pt x="3230" y="970"/>
                  </a:lnTo>
                  <a:cubicBezTo>
                    <a:pt x="3107" y="395"/>
                    <a:pt x="2484" y="0"/>
                    <a:pt x="1768" y="0"/>
                  </a:cubicBez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g3a766903bc1_0_188"/>
            <p:cNvSpPr/>
            <p:nvPr/>
          </p:nvSpPr>
          <p:spPr>
            <a:xfrm>
              <a:off x="7228226" y="2512187"/>
              <a:ext cx="378741" cy="100680"/>
            </a:xfrm>
            <a:custGeom>
              <a:rect b="b" l="l" r="r" t="t"/>
              <a:pathLst>
                <a:path extrusionOk="0" h="3258" w="12256">
                  <a:moveTo>
                    <a:pt x="3096" y="0"/>
                  </a:moveTo>
                  <a:cubicBezTo>
                    <a:pt x="1775" y="0"/>
                    <a:pt x="678" y="493"/>
                    <a:pt x="192" y="2166"/>
                  </a:cubicBezTo>
                  <a:cubicBezTo>
                    <a:pt x="68" y="2592"/>
                    <a:pt x="7" y="2952"/>
                    <a:pt x="0" y="3258"/>
                  </a:cubicBezTo>
                  <a:lnTo>
                    <a:pt x="11926" y="2037"/>
                  </a:lnTo>
                  <a:cubicBezTo>
                    <a:pt x="12118" y="1689"/>
                    <a:pt x="12217" y="1272"/>
                    <a:pt x="12256" y="828"/>
                  </a:cubicBezTo>
                  <a:lnTo>
                    <a:pt x="12256" y="828"/>
                  </a:lnTo>
                  <a:cubicBezTo>
                    <a:pt x="11379" y="1070"/>
                    <a:pt x="10420" y="1146"/>
                    <a:pt x="9549" y="1146"/>
                  </a:cubicBezTo>
                  <a:cubicBezTo>
                    <a:pt x="9487" y="1146"/>
                    <a:pt x="9425" y="1145"/>
                    <a:pt x="9364" y="1144"/>
                  </a:cubicBezTo>
                  <a:cubicBezTo>
                    <a:pt x="8478" y="1134"/>
                    <a:pt x="7614" y="934"/>
                    <a:pt x="6757" y="657"/>
                  </a:cubicBezTo>
                  <a:cubicBezTo>
                    <a:pt x="5533" y="364"/>
                    <a:pt x="4231" y="0"/>
                    <a:pt x="309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g3a766903bc1_0_188"/>
            <p:cNvSpPr/>
            <p:nvPr/>
          </p:nvSpPr>
          <p:spPr>
            <a:xfrm>
              <a:off x="6855975" y="1620050"/>
              <a:ext cx="494533" cy="395830"/>
            </a:xfrm>
            <a:custGeom>
              <a:rect b="b" l="l" r="r" t="t"/>
              <a:pathLst>
                <a:path extrusionOk="0" h="12809" w="16003">
                  <a:moveTo>
                    <a:pt x="11717" y="0"/>
                  </a:moveTo>
                  <a:cubicBezTo>
                    <a:pt x="10366" y="0"/>
                    <a:pt x="9125" y="854"/>
                    <a:pt x="8343" y="2336"/>
                  </a:cubicBezTo>
                  <a:cubicBezTo>
                    <a:pt x="8194" y="2554"/>
                    <a:pt x="8014" y="2625"/>
                    <a:pt x="7820" y="2625"/>
                  </a:cubicBezTo>
                  <a:cubicBezTo>
                    <a:pt x="7456" y="2625"/>
                    <a:pt x="7042" y="2378"/>
                    <a:pt x="6683" y="2378"/>
                  </a:cubicBezTo>
                  <a:cubicBezTo>
                    <a:pt x="6573" y="2378"/>
                    <a:pt x="6468" y="2401"/>
                    <a:pt x="6372" y="2461"/>
                  </a:cubicBezTo>
                  <a:cubicBezTo>
                    <a:pt x="5219" y="3180"/>
                    <a:pt x="6390" y="6211"/>
                    <a:pt x="4579" y="6211"/>
                  </a:cubicBezTo>
                  <a:cubicBezTo>
                    <a:pt x="3812" y="6211"/>
                    <a:pt x="3220" y="6037"/>
                    <a:pt x="2609" y="6037"/>
                  </a:cubicBezTo>
                  <a:cubicBezTo>
                    <a:pt x="2142" y="6037"/>
                    <a:pt x="1666" y="6138"/>
                    <a:pt x="1093" y="6495"/>
                  </a:cubicBezTo>
                  <a:cubicBezTo>
                    <a:pt x="321" y="6973"/>
                    <a:pt x="157" y="7627"/>
                    <a:pt x="1" y="8339"/>
                  </a:cubicBezTo>
                  <a:lnTo>
                    <a:pt x="9101" y="12579"/>
                  </a:lnTo>
                  <a:cubicBezTo>
                    <a:pt x="9378" y="12738"/>
                    <a:pt x="9647" y="12809"/>
                    <a:pt x="9892" y="12809"/>
                  </a:cubicBezTo>
                  <a:cubicBezTo>
                    <a:pt x="10816" y="12809"/>
                    <a:pt x="11406" y="11810"/>
                    <a:pt x="10869" y="10828"/>
                  </a:cubicBezTo>
                  <a:cubicBezTo>
                    <a:pt x="9659" y="8623"/>
                    <a:pt x="9638" y="6033"/>
                    <a:pt x="13235" y="5589"/>
                  </a:cubicBezTo>
                  <a:cubicBezTo>
                    <a:pt x="16002" y="5244"/>
                    <a:pt x="15946" y="1006"/>
                    <a:pt x="15946" y="1006"/>
                  </a:cubicBezTo>
                  <a:cubicBezTo>
                    <a:pt x="15933" y="1000"/>
                    <a:pt x="15917" y="997"/>
                    <a:pt x="15897" y="997"/>
                  </a:cubicBezTo>
                  <a:cubicBezTo>
                    <a:pt x="15788" y="997"/>
                    <a:pt x="15567" y="1075"/>
                    <a:pt x="15226" y="1075"/>
                  </a:cubicBezTo>
                  <a:cubicBezTo>
                    <a:pt x="14842" y="1075"/>
                    <a:pt x="14304" y="976"/>
                    <a:pt x="13601" y="555"/>
                  </a:cubicBezTo>
                  <a:cubicBezTo>
                    <a:pt x="12973" y="178"/>
                    <a:pt x="12333" y="0"/>
                    <a:pt x="11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g3a766903bc1_0_188"/>
            <p:cNvSpPr/>
            <p:nvPr/>
          </p:nvSpPr>
          <p:spPr>
            <a:xfrm>
              <a:off x="7243276" y="1887475"/>
              <a:ext cx="90204" cy="61496"/>
            </a:xfrm>
            <a:custGeom>
              <a:rect b="b" l="l" r="r" t="t"/>
              <a:pathLst>
                <a:path extrusionOk="0" h="1990" w="2919">
                  <a:moveTo>
                    <a:pt x="296" y="1"/>
                  </a:moveTo>
                  <a:lnTo>
                    <a:pt x="296" y="1"/>
                  </a:lnTo>
                  <a:cubicBezTo>
                    <a:pt x="1" y="716"/>
                    <a:pt x="325" y="1542"/>
                    <a:pt x="1036" y="1862"/>
                  </a:cubicBezTo>
                  <a:cubicBezTo>
                    <a:pt x="1227" y="1949"/>
                    <a:pt x="1428" y="1990"/>
                    <a:pt x="1626" y="1990"/>
                  </a:cubicBezTo>
                  <a:cubicBezTo>
                    <a:pt x="2159" y="1990"/>
                    <a:pt x="2669" y="1691"/>
                    <a:pt x="2918" y="1186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g3a766903bc1_0_188"/>
            <p:cNvSpPr/>
            <p:nvPr/>
          </p:nvSpPr>
          <p:spPr>
            <a:xfrm>
              <a:off x="7147293" y="1793131"/>
              <a:ext cx="79636" cy="85754"/>
            </a:xfrm>
            <a:custGeom>
              <a:rect b="b" l="l" r="r" t="t"/>
              <a:pathLst>
                <a:path extrusionOk="0" h="2775" w="2577">
                  <a:moveTo>
                    <a:pt x="1595" y="1"/>
                  </a:moveTo>
                  <a:cubicBezTo>
                    <a:pt x="1332" y="1"/>
                    <a:pt x="1075" y="133"/>
                    <a:pt x="930" y="372"/>
                  </a:cubicBezTo>
                  <a:lnTo>
                    <a:pt x="222" y="1538"/>
                  </a:lnTo>
                  <a:cubicBezTo>
                    <a:pt x="1" y="1901"/>
                    <a:pt x="119" y="2378"/>
                    <a:pt x="481" y="2599"/>
                  </a:cubicBezTo>
                  <a:lnTo>
                    <a:pt x="585" y="2663"/>
                  </a:lnTo>
                  <a:cubicBezTo>
                    <a:pt x="711" y="2738"/>
                    <a:pt x="850" y="2775"/>
                    <a:pt x="987" y="2775"/>
                  </a:cubicBezTo>
                  <a:cubicBezTo>
                    <a:pt x="1249" y="2775"/>
                    <a:pt x="1504" y="2643"/>
                    <a:pt x="1649" y="2403"/>
                  </a:cubicBezTo>
                  <a:lnTo>
                    <a:pt x="2356" y="1236"/>
                  </a:lnTo>
                  <a:cubicBezTo>
                    <a:pt x="2577" y="873"/>
                    <a:pt x="2460" y="397"/>
                    <a:pt x="2097" y="176"/>
                  </a:cubicBezTo>
                  <a:lnTo>
                    <a:pt x="1994" y="112"/>
                  </a:lnTo>
                  <a:cubicBezTo>
                    <a:pt x="1869" y="37"/>
                    <a:pt x="1731" y="1"/>
                    <a:pt x="1595" y="1"/>
                  </a:cubicBezTo>
                  <a:close/>
                </a:path>
              </a:pathLst>
            </a:custGeom>
            <a:solidFill>
              <a:srgbClr val="FF88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g3a766903bc1_0_188"/>
            <p:cNvSpPr/>
            <p:nvPr/>
          </p:nvSpPr>
          <p:spPr>
            <a:xfrm>
              <a:off x="7229895" y="1640816"/>
              <a:ext cx="313444" cy="149135"/>
            </a:xfrm>
            <a:custGeom>
              <a:rect b="b" l="l" r="r" t="t"/>
              <a:pathLst>
                <a:path extrusionOk="0" h="4826" w="10143">
                  <a:moveTo>
                    <a:pt x="6265" y="0"/>
                  </a:moveTo>
                  <a:cubicBezTo>
                    <a:pt x="3457" y="0"/>
                    <a:pt x="0" y="1508"/>
                    <a:pt x="0" y="1508"/>
                  </a:cubicBezTo>
                  <a:cubicBezTo>
                    <a:pt x="2521" y="3707"/>
                    <a:pt x="5344" y="4825"/>
                    <a:pt x="7310" y="4825"/>
                  </a:cubicBezTo>
                  <a:cubicBezTo>
                    <a:pt x="9070" y="4825"/>
                    <a:pt x="10143" y="3929"/>
                    <a:pt x="9698" y="2109"/>
                  </a:cubicBezTo>
                  <a:cubicBezTo>
                    <a:pt x="9305" y="507"/>
                    <a:pt x="7894" y="0"/>
                    <a:pt x="6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g3a766903bc1_0_188"/>
            <p:cNvSpPr/>
            <p:nvPr/>
          </p:nvSpPr>
          <p:spPr>
            <a:xfrm rot="1768553">
              <a:off x="7328536" y="1854068"/>
              <a:ext cx="7926" cy="54811"/>
            </a:xfrm>
            <a:prstGeom prst="roundRect">
              <a:avLst>
                <a:gd fmla="val 16667" name="adj"/>
              </a:avLst>
            </a:prstGeom>
            <a:solidFill>
              <a:srgbClr val="FF92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0" name="Google Shape;1880;g3a766903bc1_0_188"/>
          <p:cNvGrpSpPr/>
          <p:nvPr/>
        </p:nvGrpSpPr>
        <p:grpSpPr>
          <a:xfrm>
            <a:off x="3680025" y="4325846"/>
            <a:ext cx="5241600" cy="276975"/>
            <a:chOff x="646450" y="4378600"/>
            <a:chExt cx="5241600" cy="276975"/>
          </a:xfrm>
        </p:grpSpPr>
        <p:cxnSp>
          <p:nvCxnSpPr>
            <p:cNvPr id="1881" name="Google Shape;1881;g3a766903bc1_0_188"/>
            <p:cNvCxnSpPr/>
            <p:nvPr/>
          </p:nvCxnSpPr>
          <p:spPr>
            <a:xfrm>
              <a:off x="646450" y="4378600"/>
              <a:ext cx="5241600" cy="0"/>
            </a:xfrm>
            <a:prstGeom prst="straightConnector1">
              <a:avLst/>
            </a:prstGeom>
            <a:noFill/>
            <a:ln cap="flat" cmpd="sng" w="19050">
              <a:solidFill>
                <a:srgbClr val="33253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2" name="Google Shape;1882;g3a766903bc1_0_188"/>
            <p:cNvCxnSpPr/>
            <p:nvPr/>
          </p:nvCxnSpPr>
          <p:spPr>
            <a:xfrm>
              <a:off x="943200" y="4497300"/>
              <a:ext cx="1839900" cy="0"/>
            </a:xfrm>
            <a:prstGeom prst="straightConnector1">
              <a:avLst/>
            </a:prstGeom>
            <a:noFill/>
            <a:ln cap="flat" cmpd="sng" w="19050">
              <a:solidFill>
                <a:srgbClr val="33253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3" name="Google Shape;1883;g3a766903bc1_0_188"/>
            <p:cNvCxnSpPr/>
            <p:nvPr/>
          </p:nvCxnSpPr>
          <p:spPr>
            <a:xfrm>
              <a:off x="4972250" y="4497300"/>
              <a:ext cx="112200" cy="0"/>
            </a:xfrm>
            <a:prstGeom prst="straightConnector1">
              <a:avLst/>
            </a:prstGeom>
            <a:noFill/>
            <a:ln cap="flat" cmpd="sng" w="19050">
              <a:solidFill>
                <a:srgbClr val="33253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4" name="Google Shape;1884;g3a766903bc1_0_188"/>
            <p:cNvCxnSpPr/>
            <p:nvPr/>
          </p:nvCxnSpPr>
          <p:spPr>
            <a:xfrm>
              <a:off x="3758900" y="4497300"/>
              <a:ext cx="712200" cy="0"/>
            </a:xfrm>
            <a:prstGeom prst="straightConnector1">
              <a:avLst/>
            </a:prstGeom>
            <a:noFill/>
            <a:ln cap="flat" cmpd="sng" w="19050">
              <a:solidFill>
                <a:srgbClr val="33253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5" name="Google Shape;1885;g3a766903bc1_0_188"/>
            <p:cNvCxnSpPr/>
            <p:nvPr/>
          </p:nvCxnSpPr>
          <p:spPr>
            <a:xfrm>
              <a:off x="1886125" y="4655575"/>
              <a:ext cx="712200" cy="0"/>
            </a:xfrm>
            <a:prstGeom prst="straightConnector1">
              <a:avLst/>
            </a:prstGeom>
            <a:noFill/>
            <a:ln cap="flat" cmpd="sng" w="19050">
              <a:solidFill>
                <a:srgbClr val="33253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86" name="Google Shape;1886;g3a766903bc1_0_188"/>
          <p:cNvSpPr txBox="1"/>
          <p:nvPr>
            <p:ph type="ctrTitle"/>
          </p:nvPr>
        </p:nvSpPr>
        <p:spPr>
          <a:xfrm>
            <a:off x="720000" y="1237650"/>
            <a:ext cx="53706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8000"/>
              <a:t>Thank you.</a:t>
            </a:r>
            <a:endParaRPr sz="8000"/>
          </a:p>
        </p:txBody>
      </p:sp>
      <p:grpSp>
        <p:nvGrpSpPr>
          <p:cNvPr id="1887" name="Google Shape;1887;g3a766903bc1_0_188"/>
          <p:cNvGrpSpPr/>
          <p:nvPr/>
        </p:nvGrpSpPr>
        <p:grpSpPr>
          <a:xfrm>
            <a:off x="4320125" y="4325846"/>
            <a:ext cx="4490700" cy="276975"/>
            <a:chOff x="646450" y="4378600"/>
            <a:chExt cx="4490700" cy="276975"/>
          </a:xfrm>
        </p:grpSpPr>
        <p:cxnSp>
          <p:nvCxnSpPr>
            <p:cNvPr id="1888" name="Google Shape;1888;g3a766903bc1_0_188"/>
            <p:cNvCxnSpPr/>
            <p:nvPr/>
          </p:nvCxnSpPr>
          <p:spPr>
            <a:xfrm>
              <a:off x="646450" y="4378600"/>
              <a:ext cx="4490700" cy="0"/>
            </a:xfrm>
            <a:prstGeom prst="straightConnector1">
              <a:avLst/>
            </a:prstGeom>
            <a:noFill/>
            <a:ln cap="flat" cmpd="sng" w="19050">
              <a:solidFill>
                <a:srgbClr val="33253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9" name="Google Shape;1889;g3a766903bc1_0_188"/>
            <p:cNvCxnSpPr/>
            <p:nvPr/>
          </p:nvCxnSpPr>
          <p:spPr>
            <a:xfrm>
              <a:off x="943200" y="4497300"/>
              <a:ext cx="1839900" cy="0"/>
            </a:xfrm>
            <a:prstGeom prst="straightConnector1">
              <a:avLst/>
            </a:prstGeom>
            <a:noFill/>
            <a:ln cap="flat" cmpd="sng" w="19050">
              <a:solidFill>
                <a:srgbClr val="33253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0" name="Google Shape;1890;g3a766903bc1_0_188"/>
            <p:cNvCxnSpPr/>
            <p:nvPr/>
          </p:nvCxnSpPr>
          <p:spPr>
            <a:xfrm>
              <a:off x="4972250" y="4497300"/>
              <a:ext cx="112200" cy="0"/>
            </a:xfrm>
            <a:prstGeom prst="straightConnector1">
              <a:avLst/>
            </a:prstGeom>
            <a:noFill/>
            <a:ln cap="flat" cmpd="sng" w="19050">
              <a:solidFill>
                <a:srgbClr val="33253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1" name="Google Shape;1891;g3a766903bc1_0_188"/>
            <p:cNvCxnSpPr/>
            <p:nvPr/>
          </p:nvCxnSpPr>
          <p:spPr>
            <a:xfrm>
              <a:off x="3758900" y="4497300"/>
              <a:ext cx="712200" cy="0"/>
            </a:xfrm>
            <a:prstGeom prst="straightConnector1">
              <a:avLst/>
            </a:prstGeom>
            <a:noFill/>
            <a:ln cap="flat" cmpd="sng" w="19050">
              <a:solidFill>
                <a:srgbClr val="33253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2" name="Google Shape;1892;g3a766903bc1_0_188"/>
            <p:cNvCxnSpPr/>
            <p:nvPr/>
          </p:nvCxnSpPr>
          <p:spPr>
            <a:xfrm>
              <a:off x="1886125" y="4655575"/>
              <a:ext cx="712200" cy="0"/>
            </a:xfrm>
            <a:prstGeom prst="straightConnector1">
              <a:avLst/>
            </a:prstGeom>
            <a:noFill/>
            <a:ln cap="flat" cmpd="sng" w="19050">
              <a:solidFill>
                <a:srgbClr val="33253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93" name="Google Shape;1893;g3a766903bc1_0_188"/>
          <p:cNvSpPr/>
          <p:nvPr/>
        </p:nvSpPr>
        <p:spPr>
          <a:xfrm>
            <a:off x="2380783" y="4002536"/>
            <a:ext cx="781787" cy="139128"/>
          </a:xfrm>
          <a:custGeom>
            <a:rect b="b" l="l" r="r" t="t"/>
            <a:pathLst>
              <a:path extrusionOk="0" h="4154" w="21071">
                <a:moveTo>
                  <a:pt x="18995" y="531"/>
                </a:moveTo>
                <a:cubicBezTo>
                  <a:pt x="19848" y="531"/>
                  <a:pt x="20540" y="1227"/>
                  <a:pt x="20540" y="2079"/>
                </a:cubicBezTo>
                <a:cubicBezTo>
                  <a:pt x="20540" y="2931"/>
                  <a:pt x="19848" y="3624"/>
                  <a:pt x="18995" y="3624"/>
                </a:cubicBezTo>
                <a:lnTo>
                  <a:pt x="2076" y="3624"/>
                </a:lnTo>
                <a:cubicBezTo>
                  <a:pt x="1224" y="3624"/>
                  <a:pt x="528" y="2931"/>
                  <a:pt x="528" y="2079"/>
                </a:cubicBezTo>
                <a:cubicBezTo>
                  <a:pt x="528" y="1227"/>
                  <a:pt x="1224" y="531"/>
                  <a:pt x="2076" y="531"/>
                </a:cubicBezTo>
                <a:close/>
                <a:moveTo>
                  <a:pt x="2076" y="1"/>
                </a:moveTo>
                <a:cubicBezTo>
                  <a:pt x="930" y="1"/>
                  <a:pt x="1" y="933"/>
                  <a:pt x="1" y="2079"/>
                </a:cubicBezTo>
                <a:cubicBezTo>
                  <a:pt x="1" y="3221"/>
                  <a:pt x="930" y="4153"/>
                  <a:pt x="2076" y="4153"/>
                </a:cubicBezTo>
                <a:lnTo>
                  <a:pt x="18995" y="4153"/>
                </a:lnTo>
                <a:cubicBezTo>
                  <a:pt x="20137" y="4153"/>
                  <a:pt x="21070" y="3221"/>
                  <a:pt x="21070" y="2079"/>
                </a:cubicBezTo>
                <a:cubicBezTo>
                  <a:pt x="21070" y="933"/>
                  <a:pt x="20137" y="1"/>
                  <a:pt x="18995" y="1"/>
                </a:cubicBezTo>
                <a:close/>
              </a:path>
            </a:pathLst>
          </a:custGeom>
          <a:solidFill>
            <a:srgbClr val="3325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A1D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g3a766903bc1_0_188"/>
          <p:cNvSpPr txBox="1"/>
          <p:nvPr>
            <p:ph type="ctrTitle"/>
          </p:nvPr>
        </p:nvSpPr>
        <p:spPr>
          <a:xfrm>
            <a:off x="720000" y="2475657"/>
            <a:ext cx="2678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5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해 먹고 </a:t>
            </a:r>
            <a:r>
              <a:rPr lang="en" sz="35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말지!</a:t>
            </a:r>
            <a:endParaRPr sz="3500">
              <a:latin typeface="Roboto Condensed Black"/>
              <a:ea typeface="Roboto Condensed Black"/>
              <a:cs typeface="Roboto Condensed Black"/>
              <a:sym typeface="Roboto Condensed Black"/>
            </a:endParaRPr>
          </a:p>
        </p:txBody>
      </p:sp>
      <p:sp>
        <p:nvSpPr>
          <p:cNvPr id="1895" name="Google Shape;1895;g3a766903bc1_0_1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100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a91f1b3a5e_0_187"/>
          <p:cNvSpPr txBox="1"/>
          <p:nvPr/>
        </p:nvSpPr>
        <p:spPr>
          <a:xfrm>
            <a:off x="3185874" y="-446575"/>
            <a:ext cx="425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Procedure &amp; Methods</a:t>
            </a:r>
            <a:endParaRPr sz="700">
              <a:solidFill>
                <a:schemeClr val="lt1"/>
              </a:solidFill>
            </a:endParaRPr>
          </a:p>
        </p:txBody>
      </p:sp>
      <p:pic>
        <p:nvPicPr>
          <p:cNvPr id="773" name="Google Shape;773;g3a91f1b3a5e_0_187"/>
          <p:cNvPicPr preferRelativeResize="0"/>
          <p:nvPr/>
        </p:nvPicPr>
        <p:blipFill rotWithShape="1">
          <a:blip r:embed="rId3">
            <a:alphaModFix/>
          </a:blip>
          <a:srcRect b="0" l="0" r="36130" t="4361"/>
          <a:stretch/>
        </p:blipFill>
        <p:spPr>
          <a:xfrm flipH="1" rot="-5400000">
            <a:off x="334017" y="3272901"/>
            <a:ext cx="888469" cy="7825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4" name="Google Shape;774;g3a91f1b3a5e_0_187"/>
          <p:cNvGraphicFramePr/>
          <p:nvPr/>
        </p:nvGraphicFramePr>
        <p:xfrm>
          <a:off x="196938" y="155439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{EB5B93F8-E769-4597-9CCE-6E87ED4802C7}</a:tableStyleId>
              </a:tblPr>
              <a:tblGrid>
                <a:gridCol w="1164725"/>
                <a:gridCol w="1810975"/>
                <a:gridCol w="4006025"/>
                <a:gridCol w="1759625"/>
              </a:tblGrid>
              <a:tr h="39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6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6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6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활동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b="1" i="0" lang="en" sz="16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</a:tr>
              <a:tr h="3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사전 기획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en" sz="1000">
                          <a:solidFill>
                            <a:srgbClr val="783F04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11/12 ~ 11/14</a:t>
                      </a:r>
                      <a:endParaRPr sz="1200">
                        <a:solidFill>
                          <a:srgbClr val="783F04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" sz="943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r>
                        <a:rPr b="1" lang="en" sz="943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기획 및 주제 선정</a:t>
                      </a:r>
                      <a:endParaRPr>
                        <a:solidFill>
                          <a:srgbClr val="783F04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en" sz="1000" u="none" cap="none" strike="noStrike">
                          <a:solidFill>
                            <a:srgbClr val="783F04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아이디어 선정</a:t>
                      </a:r>
                      <a:endParaRPr sz="1200">
                        <a:solidFill>
                          <a:srgbClr val="783F04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403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수집</a:t>
                      </a:r>
                      <a:r>
                        <a:rPr b="1" lang="en" sz="1000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및 모델 조사 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en" sz="1000">
                          <a:solidFill>
                            <a:srgbClr val="783F04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11/14 ~ 11/17</a:t>
                      </a:r>
                      <a:endParaRPr sz="1200">
                        <a:solidFill>
                          <a:srgbClr val="783F04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None/>
                      </a:pPr>
                      <a:r>
                        <a:rPr b="1" lang="en" sz="943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*레시피 </a:t>
                      </a:r>
                      <a:r>
                        <a:rPr b="1" lang="en" sz="943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수집 및 전처리</a:t>
                      </a:r>
                      <a:endParaRPr>
                        <a:solidFill>
                          <a:srgbClr val="783F04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783F04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구축 및 사전 학습 모델 조사</a:t>
                      </a:r>
                      <a:endParaRPr b="1" sz="1000" u="none" cap="none" strike="noStrike">
                        <a:solidFill>
                          <a:srgbClr val="783F04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14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 학습 및 알고리즘 구현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en" sz="1000">
                          <a:solidFill>
                            <a:srgbClr val="783F04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11/17 ~ 11/19</a:t>
                      </a:r>
                      <a:endParaRPr sz="1200">
                        <a:solidFill>
                          <a:srgbClr val="783F04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r>
                        <a:rPr b="1" lang="en" sz="943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*LLM 프롬프트 엔지니어링 및 LLM rerank 모델 fine-tuning</a:t>
                      </a:r>
                      <a:endParaRPr i="0" sz="1400" u="none" cap="none" strike="noStrike">
                        <a:solidFill>
                          <a:srgbClr val="783F04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783F04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 및 알고리즘 구현</a:t>
                      </a:r>
                      <a:endParaRPr sz="1200">
                        <a:solidFill>
                          <a:srgbClr val="783F04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403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 파이프라인 구축</a:t>
                      </a:r>
                      <a:endParaRPr b="1" sz="1000" u="none" cap="none" strike="noStrike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en" sz="1000">
                          <a:solidFill>
                            <a:srgbClr val="783F04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11/17 ~ 11/20</a:t>
                      </a:r>
                      <a:endParaRPr sz="1200">
                        <a:solidFill>
                          <a:srgbClr val="783F04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r>
                        <a:rPr b="1" lang="en" sz="943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*키워드 추출 모델, Graph RAG 기반 검색 &amp; N-hop 추천 시스템 구축</a:t>
                      </a:r>
                      <a:endParaRPr i="0" sz="1400" u="none" cap="none" strike="noStrike">
                        <a:solidFill>
                          <a:srgbClr val="783F04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783F04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 파이프라인 구축</a:t>
                      </a:r>
                      <a:endParaRPr sz="1200">
                        <a:solidFill>
                          <a:srgbClr val="783F04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6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 성능 평가 및 개선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en" sz="1000">
                          <a:solidFill>
                            <a:srgbClr val="783F04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11/20 ~ 11/24</a:t>
                      </a:r>
                      <a:endParaRPr sz="1200">
                        <a:solidFill>
                          <a:srgbClr val="783F04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r>
                        <a:rPr b="1" lang="en" sz="943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*키워드 추출 모델 프롬프트 최적화, 검색 알고리즘 개선</a:t>
                      </a:r>
                      <a:endParaRPr i="0" sz="1400" u="none" cap="none" strike="noStrike">
                        <a:solidFill>
                          <a:srgbClr val="783F04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783F04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최적화, 오류 수정</a:t>
                      </a:r>
                      <a:endParaRPr sz="1200">
                        <a:solidFill>
                          <a:srgbClr val="783F04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6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 패키징</a:t>
                      </a:r>
                      <a:endParaRPr b="1" sz="1000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웹 개발</a:t>
                      </a:r>
                      <a:endParaRPr b="1" sz="1000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en" sz="1000">
                          <a:solidFill>
                            <a:srgbClr val="783F04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11/20 ~ 11/24</a:t>
                      </a:r>
                      <a:endParaRPr sz="1200">
                        <a:solidFill>
                          <a:srgbClr val="783F04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r>
                        <a:rPr b="1" lang="en" sz="943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*모델 배포를 위한 API·웹앱 구현 및 UI/UX 통합 개발을 수행</a:t>
                      </a:r>
                      <a:endParaRPr i="0" sz="1400" u="none" cap="none" strike="noStrike">
                        <a:solidFill>
                          <a:srgbClr val="783F04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783F04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 모델 및 결과물 산출</a:t>
                      </a:r>
                      <a:endParaRPr sz="1200">
                        <a:solidFill>
                          <a:srgbClr val="783F04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775" name="Google Shape;775;g3a91f1b3a5e_0_1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  <p:pic>
        <p:nvPicPr>
          <p:cNvPr id="776" name="Google Shape;776;g3a91f1b3a5e_0_187"/>
          <p:cNvPicPr preferRelativeResize="0"/>
          <p:nvPr/>
        </p:nvPicPr>
        <p:blipFill rotWithShape="1">
          <a:blip r:embed="rId3">
            <a:alphaModFix/>
          </a:blip>
          <a:srcRect b="0" l="0" r="36130" t="4361"/>
          <a:stretch/>
        </p:blipFill>
        <p:spPr>
          <a:xfrm flipH="1" rot="-5400000">
            <a:off x="391567" y="7877476"/>
            <a:ext cx="888469" cy="782577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g3a91f1b3a5e_0_187"/>
          <p:cNvSpPr txBox="1"/>
          <p:nvPr>
            <p:ph idx="4294967295" type="title"/>
          </p:nvPr>
        </p:nvSpPr>
        <p:spPr>
          <a:xfrm>
            <a:off x="262800" y="418725"/>
            <a:ext cx="610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>
                <a:latin typeface="Roboto ExtraBold"/>
                <a:ea typeface="Roboto ExtraBold"/>
                <a:cs typeface="Roboto ExtraBold"/>
                <a:sym typeface="Roboto ExtraBold"/>
              </a:rPr>
              <a:t>Project Procedure &amp; Methods</a:t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778" name="Google Shape;778;g3a91f1b3a5e_0_187"/>
          <p:cNvSpPr txBox="1"/>
          <p:nvPr>
            <p:ph idx="4294967295" type="title"/>
          </p:nvPr>
        </p:nvSpPr>
        <p:spPr>
          <a:xfrm>
            <a:off x="373275" y="1087100"/>
            <a:ext cx="3445200" cy="266100"/>
          </a:xfrm>
          <a:prstGeom prst="rect">
            <a:avLst/>
          </a:prstGeom>
          <a:solidFill>
            <a:srgbClr val="3325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solidFill>
                  <a:schemeClr val="lt1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* </a:t>
            </a:r>
            <a:r>
              <a:rPr lang="en" sz="1600">
                <a:solidFill>
                  <a:schemeClr val="lt1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프로젝트 수행 절차 및 수행 방법</a:t>
            </a:r>
            <a:endParaRPr sz="1600">
              <a:solidFill>
                <a:schemeClr val="lt1"/>
              </a:solidFill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"/>
          <p:cNvSpPr/>
          <p:nvPr/>
        </p:nvSpPr>
        <p:spPr>
          <a:xfrm>
            <a:off x="3205024" y="837801"/>
            <a:ext cx="6959849" cy="4324364"/>
          </a:xfrm>
          <a:custGeom>
            <a:rect b="b" l="l" r="r" t="t"/>
            <a:pathLst>
              <a:path extrusionOk="0" h="58903" w="94795">
                <a:moveTo>
                  <a:pt x="32627" y="1"/>
                </a:moveTo>
                <a:cubicBezTo>
                  <a:pt x="28737" y="1"/>
                  <a:pt x="24890" y="1139"/>
                  <a:pt x="21845" y="3546"/>
                </a:cubicBezTo>
                <a:cubicBezTo>
                  <a:pt x="16017" y="8157"/>
                  <a:pt x="14109" y="16463"/>
                  <a:pt x="15442" y="23775"/>
                </a:cubicBezTo>
                <a:cubicBezTo>
                  <a:pt x="15914" y="26366"/>
                  <a:pt x="16736" y="28913"/>
                  <a:pt x="16820" y="31547"/>
                </a:cubicBezTo>
                <a:cubicBezTo>
                  <a:pt x="16900" y="34182"/>
                  <a:pt x="16074" y="37039"/>
                  <a:pt x="13919" y="38554"/>
                </a:cubicBezTo>
                <a:cubicBezTo>
                  <a:pt x="10996" y="40609"/>
                  <a:pt x="6740" y="39550"/>
                  <a:pt x="3703" y="41431"/>
                </a:cubicBezTo>
                <a:cubicBezTo>
                  <a:pt x="876" y="43179"/>
                  <a:pt x="1" y="47052"/>
                  <a:pt x="769" y="50285"/>
                </a:cubicBezTo>
                <a:cubicBezTo>
                  <a:pt x="1542" y="53516"/>
                  <a:pt x="3606" y="56262"/>
                  <a:pt x="5621" y="58903"/>
                </a:cubicBezTo>
                <a:lnTo>
                  <a:pt x="84991" y="58903"/>
                </a:lnTo>
                <a:lnTo>
                  <a:pt x="88994" y="55080"/>
                </a:lnTo>
                <a:cubicBezTo>
                  <a:pt x="93136" y="51251"/>
                  <a:pt x="94794" y="44951"/>
                  <a:pt x="93073" y="39582"/>
                </a:cubicBezTo>
                <a:cubicBezTo>
                  <a:pt x="91348" y="34211"/>
                  <a:pt x="86336" y="30052"/>
                  <a:pt x="80742" y="29350"/>
                </a:cubicBezTo>
                <a:cubicBezTo>
                  <a:pt x="80023" y="29259"/>
                  <a:pt x="79304" y="29221"/>
                  <a:pt x="78584" y="29221"/>
                </a:cubicBezTo>
                <a:cubicBezTo>
                  <a:pt x="75805" y="29221"/>
                  <a:pt x="73018" y="29784"/>
                  <a:pt x="70236" y="30046"/>
                </a:cubicBezTo>
                <a:cubicBezTo>
                  <a:pt x="69439" y="30121"/>
                  <a:pt x="68626" y="30166"/>
                  <a:pt x="67813" y="30166"/>
                </a:cubicBezTo>
                <a:cubicBezTo>
                  <a:pt x="65050" y="30166"/>
                  <a:pt x="62288" y="29641"/>
                  <a:pt x="60149" y="27961"/>
                </a:cubicBezTo>
                <a:cubicBezTo>
                  <a:pt x="56986" y="25470"/>
                  <a:pt x="56030" y="21184"/>
                  <a:pt x="54622" y="17412"/>
                </a:cubicBezTo>
                <a:cubicBezTo>
                  <a:pt x="52201" y="10935"/>
                  <a:pt x="47682" y="5048"/>
                  <a:pt x="41462" y="2024"/>
                </a:cubicBezTo>
                <a:cubicBezTo>
                  <a:pt x="38733" y="696"/>
                  <a:pt x="35667" y="1"/>
                  <a:pt x="32627" y="1"/>
                </a:cubicBezTo>
                <a:close/>
              </a:path>
            </a:pathLst>
          </a:custGeom>
          <a:solidFill>
            <a:srgbClr val="FFEA69"/>
          </a:solidFill>
          <a:ln>
            <a:noFill/>
          </a:ln>
        </p:spPr>
        <p:txBody>
          <a:bodyPr anchorCtr="0" anchor="ctr" bIns="128950" lIns="128950" spcFirstLastPara="1" rIns="128950" wrap="square" tIns="128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4"/>
              <a:buFont typeface="Arial"/>
              <a:buNone/>
            </a:pPr>
            <a:r>
              <a:t/>
            </a:r>
            <a:endParaRPr b="0" i="0" sz="197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6"/>
          <p:cNvSpPr/>
          <p:nvPr/>
        </p:nvSpPr>
        <p:spPr>
          <a:xfrm>
            <a:off x="4119564" y="2983235"/>
            <a:ext cx="6045256" cy="2178957"/>
          </a:xfrm>
          <a:custGeom>
            <a:rect b="b" l="l" r="r" t="t"/>
            <a:pathLst>
              <a:path extrusionOk="0" h="29680" w="82338">
                <a:moveTo>
                  <a:pt x="66127" y="0"/>
                </a:moveTo>
                <a:cubicBezTo>
                  <a:pt x="63670" y="0"/>
                  <a:pt x="61202" y="440"/>
                  <a:pt x="58741" y="723"/>
                </a:cubicBezTo>
                <a:cubicBezTo>
                  <a:pt x="58418" y="760"/>
                  <a:pt x="58099" y="792"/>
                  <a:pt x="57779" y="823"/>
                </a:cubicBezTo>
                <a:cubicBezTo>
                  <a:pt x="56980" y="899"/>
                  <a:pt x="56167" y="943"/>
                  <a:pt x="55355" y="943"/>
                </a:cubicBezTo>
                <a:cubicBezTo>
                  <a:pt x="53554" y="943"/>
                  <a:pt x="51751" y="720"/>
                  <a:pt x="50123" y="97"/>
                </a:cubicBezTo>
                <a:cubicBezTo>
                  <a:pt x="49690" y="2941"/>
                  <a:pt x="48718" y="5761"/>
                  <a:pt x="46923" y="8032"/>
                </a:cubicBezTo>
                <a:cubicBezTo>
                  <a:pt x="44922" y="10562"/>
                  <a:pt x="42085" y="12241"/>
                  <a:pt x="39088" y="13336"/>
                </a:cubicBezTo>
                <a:cubicBezTo>
                  <a:pt x="32524" y="15741"/>
                  <a:pt x="25465" y="14992"/>
                  <a:pt x="18629" y="15308"/>
                </a:cubicBezTo>
                <a:cubicBezTo>
                  <a:pt x="12735" y="15577"/>
                  <a:pt x="5418" y="16624"/>
                  <a:pt x="2042" y="22108"/>
                </a:cubicBezTo>
                <a:cubicBezTo>
                  <a:pt x="643" y="24382"/>
                  <a:pt x="1" y="27050"/>
                  <a:pt x="111" y="29680"/>
                </a:cubicBezTo>
                <a:lnTo>
                  <a:pt x="72534" y="29680"/>
                </a:lnTo>
                <a:lnTo>
                  <a:pt x="76537" y="25857"/>
                </a:lnTo>
                <a:cubicBezTo>
                  <a:pt x="80679" y="22028"/>
                  <a:pt x="82337" y="15728"/>
                  <a:pt x="80616" y="10359"/>
                </a:cubicBezTo>
                <a:cubicBezTo>
                  <a:pt x="78891" y="4988"/>
                  <a:pt x="73879" y="829"/>
                  <a:pt x="68285" y="127"/>
                </a:cubicBezTo>
                <a:cubicBezTo>
                  <a:pt x="67566" y="37"/>
                  <a:pt x="66847" y="0"/>
                  <a:pt x="661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8950" lIns="128950" spcFirstLastPara="1" rIns="128950" wrap="square" tIns="128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4"/>
              <a:buFont typeface="Arial"/>
              <a:buNone/>
            </a:pPr>
            <a:r>
              <a:t/>
            </a:r>
            <a:endParaRPr b="0" i="0" sz="197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6"/>
          <p:cNvSpPr txBox="1"/>
          <p:nvPr>
            <p:ph type="title"/>
          </p:nvPr>
        </p:nvSpPr>
        <p:spPr>
          <a:xfrm>
            <a:off x="262800" y="418725"/>
            <a:ext cx="43806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>
                <a:latin typeface="Roboto ExtraBold"/>
                <a:ea typeface="Roboto ExtraBold"/>
                <a:cs typeface="Roboto ExtraBold"/>
                <a:sym typeface="Roboto ExtraBold"/>
              </a:rPr>
              <a:t>프로젝트 개요</a:t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786" name="Google Shape;786;p6"/>
          <p:cNvSpPr txBox="1"/>
          <p:nvPr>
            <p:ph idx="1" type="subTitle"/>
          </p:nvPr>
        </p:nvSpPr>
        <p:spPr>
          <a:xfrm>
            <a:off x="334000" y="1761425"/>
            <a:ext cx="6236700" cy="20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 Condensed SemiBold"/>
              <a:buChar char="●"/>
            </a:pPr>
            <a:r>
              <a:rPr lang="en" sz="1600">
                <a:solidFill>
                  <a:srgbClr val="434343"/>
                </a:solidFill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혹시 무엇을 해먹을지 고민해 본적 없으신가요?</a:t>
            </a:r>
            <a:endParaRPr sz="1600">
              <a:solidFill>
                <a:srgbClr val="434343"/>
              </a:solidFill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  <a:p>
            <a:pPr indent="-273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 Condensed SemiBold"/>
              <a:buChar char="●"/>
            </a:pPr>
            <a:r>
              <a:rPr lang="en" sz="1600">
                <a:solidFill>
                  <a:srgbClr val="434343"/>
                </a:solidFill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냉장고에 남은 재료가 있는데 무엇을 해먹을지 막막했던 경험?</a:t>
            </a:r>
            <a:endParaRPr sz="1600">
              <a:solidFill>
                <a:srgbClr val="434343"/>
              </a:solidFill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  <a:p>
            <a:pPr indent="-273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 Condensed SemiBold"/>
              <a:buChar char="●"/>
            </a:pPr>
            <a:r>
              <a:rPr lang="en" sz="1600">
                <a:solidFill>
                  <a:srgbClr val="434343"/>
                </a:solidFill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추운날씨 얼큰한 국물요리가 땡기는데 메뉴 결정을 못했던 경험?</a:t>
            </a:r>
            <a:endParaRPr sz="1600">
              <a:solidFill>
                <a:srgbClr val="434343"/>
              </a:solidFill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  <a:p>
            <a:pPr indent="-273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 Condensed SemiBold"/>
              <a:buChar char="●"/>
            </a:pPr>
            <a:r>
              <a:rPr lang="en" sz="1600">
                <a:solidFill>
                  <a:srgbClr val="434343"/>
                </a:solidFill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다이어트 식단을 하는데 같은 메뉴가 지겨웠던 경험?</a:t>
            </a:r>
            <a:endParaRPr sz="1600">
              <a:solidFill>
                <a:srgbClr val="434343"/>
              </a:solidFill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grpSp>
        <p:nvGrpSpPr>
          <p:cNvPr id="787" name="Google Shape;787;p6"/>
          <p:cNvGrpSpPr/>
          <p:nvPr/>
        </p:nvGrpSpPr>
        <p:grpSpPr>
          <a:xfrm>
            <a:off x="6236601" y="1152333"/>
            <a:ext cx="2552051" cy="3495383"/>
            <a:chOff x="1416088" y="748669"/>
            <a:chExt cx="2610794" cy="3575839"/>
          </a:xfrm>
        </p:grpSpPr>
        <p:sp>
          <p:nvSpPr>
            <p:cNvPr id="788" name="Google Shape;788;p6"/>
            <p:cNvSpPr/>
            <p:nvPr/>
          </p:nvSpPr>
          <p:spPr>
            <a:xfrm flipH="1">
              <a:off x="2240520" y="748669"/>
              <a:ext cx="1786362" cy="1393856"/>
            </a:xfrm>
            <a:custGeom>
              <a:rect b="b" l="l" r="r" t="t"/>
              <a:pathLst>
                <a:path extrusionOk="0" h="9455" w="6949">
                  <a:moveTo>
                    <a:pt x="3475" y="1"/>
                  </a:moveTo>
                  <a:cubicBezTo>
                    <a:pt x="1554" y="1"/>
                    <a:pt x="1" y="2115"/>
                    <a:pt x="1" y="4727"/>
                  </a:cubicBezTo>
                  <a:cubicBezTo>
                    <a:pt x="1" y="7337"/>
                    <a:pt x="1554" y="9454"/>
                    <a:pt x="3475" y="9454"/>
                  </a:cubicBezTo>
                  <a:cubicBezTo>
                    <a:pt x="5395" y="9454"/>
                    <a:pt x="6949" y="7337"/>
                    <a:pt x="6949" y="4727"/>
                  </a:cubicBezTo>
                  <a:cubicBezTo>
                    <a:pt x="6949" y="2115"/>
                    <a:pt x="5395" y="1"/>
                    <a:pt x="3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81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오늘</a:t>
              </a:r>
              <a:endParaRPr sz="238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81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뭐해 먹지?</a:t>
              </a:r>
              <a:endParaRPr sz="238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sz="536"/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1416088" y="1493988"/>
              <a:ext cx="1369094" cy="1261575"/>
            </a:xfrm>
            <a:custGeom>
              <a:rect b="b" l="l" r="r" t="t"/>
              <a:pathLst>
                <a:path extrusionOk="0" h="45303" w="49164">
                  <a:moveTo>
                    <a:pt x="29353" y="0"/>
                  </a:moveTo>
                  <a:cubicBezTo>
                    <a:pt x="28207" y="0"/>
                    <a:pt x="27407" y="194"/>
                    <a:pt x="27106" y="314"/>
                  </a:cubicBezTo>
                  <a:cubicBezTo>
                    <a:pt x="26852" y="314"/>
                    <a:pt x="26589" y="314"/>
                    <a:pt x="26319" y="314"/>
                  </a:cubicBezTo>
                  <a:cubicBezTo>
                    <a:pt x="22412" y="314"/>
                    <a:pt x="17098" y="456"/>
                    <a:pt x="16391" y="4876"/>
                  </a:cubicBezTo>
                  <a:cubicBezTo>
                    <a:pt x="15911" y="7860"/>
                    <a:pt x="19225" y="10721"/>
                    <a:pt x="18135" y="13791"/>
                  </a:cubicBezTo>
                  <a:cubicBezTo>
                    <a:pt x="16707" y="17807"/>
                    <a:pt x="8629" y="13894"/>
                    <a:pt x="8125" y="19099"/>
                  </a:cubicBezTo>
                  <a:cubicBezTo>
                    <a:pt x="7930" y="21140"/>
                    <a:pt x="11030" y="21713"/>
                    <a:pt x="10597" y="23941"/>
                  </a:cubicBezTo>
                  <a:cubicBezTo>
                    <a:pt x="10191" y="26039"/>
                    <a:pt x="6091" y="25589"/>
                    <a:pt x="4143" y="26731"/>
                  </a:cubicBezTo>
                  <a:cubicBezTo>
                    <a:pt x="1" y="29156"/>
                    <a:pt x="84" y="33301"/>
                    <a:pt x="2661" y="36841"/>
                  </a:cubicBezTo>
                  <a:cubicBezTo>
                    <a:pt x="7591" y="43620"/>
                    <a:pt x="15819" y="45302"/>
                    <a:pt x="24095" y="45302"/>
                  </a:cubicBezTo>
                  <a:cubicBezTo>
                    <a:pt x="24299" y="45302"/>
                    <a:pt x="24504" y="45301"/>
                    <a:pt x="24709" y="45299"/>
                  </a:cubicBezTo>
                  <a:cubicBezTo>
                    <a:pt x="31985" y="45229"/>
                    <a:pt x="46560" y="40827"/>
                    <a:pt x="48535" y="32978"/>
                  </a:cubicBezTo>
                  <a:cubicBezTo>
                    <a:pt x="49051" y="30927"/>
                    <a:pt x="49164" y="28972"/>
                    <a:pt x="48409" y="27341"/>
                  </a:cubicBezTo>
                  <a:cubicBezTo>
                    <a:pt x="47952" y="26358"/>
                    <a:pt x="47176" y="25492"/>
                    <a:pt x="45984" y="24800"/>
                  </a:cubicBezTo>
                  <a:cubicBezTo>
                    <a:pt x="44565" y="23977"/>
                    <a:pt x="42218" y="23544"/>
                    <a:pt x="41685" y="21813"/>
                  </a:cubicBezTo>
                  <a:cubicBezTo>
                    <a:pt x="40986" y="19538"/>
                    <a:pt x="43823" y="18083"/>
                    <a:pt x="43643" y="15815"/>
                  </a:cubicBezTo>
                  <a:cubicBezTo>
                    <a:pt x="43443" y="13241"/>
                    <a:pt x="40816" y="13797"/>
                    <a:pt x="39214" y="12612"/>
                  </a:cubicBezTo>
                  <a:cubicBezTo>
                    <a:pt x="35202" y="9625"/>
                    <a:pt x="39967" y="3947"/>
                    <a:pt x="34925" y="1407"/>
                  </a:cubicBezTo>
                  <a:cubicBezTo>
                    <a:pt x="32731" y="299"/>
                    <a:pt x="30776" y="0"/>
                    <a:pt x="29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2148243" y="3736551"/>
              <a:ext cx="67248" cy="429531"/>
            </a:xfrm>
            <a:custGeom>
              <a:rect b="b" l="l" r="r" t="t"/>
              <a:pathLst>
                <a:path extrusionOk="0" h="6825" w="1212">
                  <a:moveTo>
                    <a:pt x="64" y="1"/>
                  </a:moveTo>
                  <a:lnTo>
                    <a:pt x="0" y="5928"/>
                  </a:lnTo>
                  <a:lnTo>
                    <a:pt x="0" y="5942"/>
                  </a:lnTo>
                  <a:cubicBezTo>
                    <a:pt x="0" y="6423"/>
                    <a:pt x="248" y="6814"/>
                    <a:pt x="564" y="6824"/>
                  </a:cubicBezTo>
                  <a:lnTo>
                    <a:pt x="573" y="6824"/>
                  </a:lnTo>
                  <a:cubicBezTo>
                    <a:pt x="882" y="6824"/>
                    <a:pt x="1140" y="6437"/>
                    <a:pt x="1143" y="5959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DC29F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2135815" y="3307413"/>
              <a:ext cx="104700" cy="915893"/>
            </a:xfrm>
            <a:custGeom>
              <a:rect b="b" l="l" r="r" t="t"/>
              <a:pathLst>
                <a:path extrusionOk="0" h="14553" w="1887">
                  <a:moveTo>
                    <a:pt x="998" y="0"/>
                  </a:moveTo>
                  <a:cubicBezTo>
                    <a:pt x="516" y="0"/>
                    <a:pt x="122" y="757"/>
                    <a:pt x="113" y="1707"/>
                  </a:cubicBezTo>
                  <a:lnTo>
                    <a:pt x="0" y="14553"/>
                  </a:lnTo>
                  <a:lnTo>
                    <a:pt x="1775" y="14553"/>
                  </a:lnTo>
                  <a:lnTo>
                    <a:pt x="1887" y="1765"/>
                  </a:lnTo>
                  <a:lnTo>
                    <a:pt x="1887" y="1734"/>
                  </a:lnTo>
                  <a:cubicBezTo>
                    <a:pt x="1887" y="791"/>
                    <a:pt x="1500" y="14"/>
                    <a:pt x="1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2297161" y="3328118"/>
              <a:ext cx="104700" cy="900915"/>
            </a:xfrm>
            <a:custGeom>
              <a:rect b="b" l="l" r="r" t="t"/>
              <a:pathLst>
                <a:path extrusionOk="0" h="14315" w="1887">
                  <a:moveTo>
                    <a:pt x="1001" y="0"/>
                  </a:moveTo>
                  <a:cubicBezTo>
                    <a:pt x="515" y="0"/>
                    <a:pt x="122" y="747"/>
                    <a:pt x="112" y="1680"/>
                  </a:cubicBezTo>
                  <a:lnTo>
                    <a:pt x="0" y="14315"/>
                  </a:lnTo>
                  <a:lnTo>
                    <a:pt x="1774" y="14315"/>
                  </a:lnTo>
                  <a:lnTo>
                    <a:pt x="1887" y="1737"/>
                  </a:lnTo>
                  <a:lnTo>
                    <a:pt x="1887" y="1707"/>
                  </a:lnTo>
                  <a:cubicBezTo>
                    <a:pt x="1887" y="777"/>
                    <a:pt x="1500" y="14"/>
                    <a:pt x="1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1814764" y="1972110"/>
              <a:ext cx="205849" cy="248906"/>
            </a:xfrm>
            <a:custGeom>
              <a:rect b="b" l="l" r="r" t="t"/>
              <a:pathLst>
                <a:path extrusionOk="0" h="4486" w="3710">
                  <a:moveTo>
                    <a:pt x="1853" y="0"/>
                  </a:moveTo>
                  <a:cubicBezTo>
                    <a:pt x="836" y="0"/>
                    <a:pt x="1" y="835"/>
                    <a:pt x="1" y="1853"/>
                  </a:cubicBezTo>
                  <a:lnTo>
                    <a:pt x="1" y="2633"/>
                  </a:lnTo>
                  <a:cubicBezTo>
                    <a:pt x="1" y="3655"/>
                    <a:pt x="836" y="4485"/>
                    <a:pt x="1853" y="4485"/>
                  </a:cubicBezTo>
                  <a:cubicBezTo>
                    <a:pt x="2875" y="4485"/>
                    <a:pt x="3709" y="3655"/>
                    <a:pt x="3709" y="2633"/>
                  </a:cubicBezTo>
                  <a:lnTo>
                    <a:pt x="3709" y="1853"/>
                  </a:lnTo>
                  <a:cubicBezTo>
                    <a:pt x="3709" y="835"/>
                    <a:pt x="2875" y="0"/>
                    <a:pt x="1853" y="0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2482202" y="1972110"/>
              <a:ext cx="206571" cy="249072"/>
            </a:xfrm>
            <a:custGeom>
              <a:rect b="b" l="l" r="r" t="t"/>
              <a:pathLst>
                <a:path extrusionOk="0" h="4489" w="3723">
                  <a:moveTo>
                    <a:pt x="1859" y="0"/>
                  </a:moveTo>
                  <a:cubicBezTo>
                    <a:pt x="838" y="0"/>
                    <a:pt x="0" y="838"/>
                    <a:pt x="0" y="1863"/>
                  </a:cubicBezTo>
                  <a:lnTo>
                    <a:pt x="0" y="2630"/>
                  </a:lnTo>
                  <a:cubicBezTo>
                    <a:pt x="0" y="3654"/>
                    <a:pt x="838" y="4489"/>
                    <a:pt x="1859" y="4489"/>
                  </a:cubicBezTo>
                  <a:cubicBezTo>
                    <a:pt x="2885" y="4489"/>
                    <a:pt x="3723" y="3654"/>
                    <a:pt x="3723" y="2630"/>
                  </a:cubicBezTo>
                  <a:lnTo>
                    <a:pt x="3723" y="1863"/>
                  </a:lnTo>
                  <a:cubicBezTo>
                    <a:pt x="3723" y="838"/>
                    <a:pt x="2885" y="0"/>
                    <a:pt x="1859" y="0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1963761" y="1506324"/>
              <a:ext cx="602456" cy="904794"/>
            </a:xfrm>
            <a:custGeom>
              <a:rect b="b" l="l" r="r" t="t"/>
              <a:pathLst>
                <a:path extrusionOk="0" h="16307" w="10858">
                  <a:moveTo>
                    <a:pt x="4998" y="1"/>
                  </a:moveTo>
                  <a:cubicBezTo>
                    <a:pt x="3288" y="1"/>
                    <a:pt x="1771" y="764"/>
                    <a:pt x="872" y="1914"/>
                  </a:cubicBezTo>
                  <a:cubicBezTo>
                    <a:pt x="319" y="2620"/>
                    <a:pt x="0" y="3461"/>
                    <a:pt x="0" y="4368"/>
                  </a:cubicBezTo>
                  <a:lnTo>
                    <a:pt x="0" y="11941"/>
                  </a:lnTo>
                  <a:cubicBezTo>
                    <a:pt x="0" y="14343"/>
                    <a:pt x="2249" y="16307"/>
                    <a:pt x="4998" y="16307"/>
                  </a:cubicBezTo>
                  <a:lnTo>
                    <a:pt x="5863" y="16307"/>
                  </a:lnTo>
                  <a:cubicBezTo>
                    <a:pt x="8608" y="16307"/>
                    <a:pt x="10857" y="14343"/>
                    <a:pt x="10857" y="11941"/>
                  </a:cubicBezTo>
                  <a:lnTo>
                    <a:pt x="10857" y="4368"/>
                  </a:lnTo>
                  <a:cubicBezTo>
                    <a:pt x="10857" y="1965"/>
                    <a:pt x="8608" y="1"/>
                    <a:pt x="5863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6" name="Google Shape;796;p6"/>
            <p:cNvGrpSpPr/>
            <p:nvPr/>
          </p:nvGrpSpPr>
          <p:grpSpPr>
            <a:xfrm>
              <a:off x="1951445" y="1493995"/>
              <a:ext cx="623521" cy="544310"/>
              <a:chOff x="1951445" y="1493995"/>
              <a:chExt cx="623521" cy="544310"/>
            </a:xfrm>
          </p:grpSpPr>
          <p:sp>
            <p:nvSpPr>
              <p:cNvPr id="797" name="Google Shape;797;p6"/>
              <p:cNvSpPr/>
              <p:nvPr/>
            </p:nvSpPr>
            <p:spPr>
              <a:xfrm>
                <a:off x="1951445" y="1493995"/>
                <a:ext cx="623521" cy="317028"/>
              </a:xfrm>
              <a:custGeom>
                <a:rect b="b" l="l" r="r" t="t"/>
                <a:pathLst>
                  <a:path extrusionOk="0" h="4724" w="10858">
                    <a:moveTo>
                      <a:pt x="4998" y="1"/>
                    </a:moveTo>
                    <a:cubicBezTo>
                      <a:pt x="3288" y="1"/>
                      <a:pt x="1771" y="764"/>
                      <a:pt x="872" y="1914"/>
                    </a:cubicBezTo>
                    <a:cubicBezTo>
                      <a:pt x="319" y="2620"/>
                      <a:pt x="0" y="3461"/>
                      <a:pt x="0" y="4368"/>
                    </a:cubicBezTo>
                    <a:lnTo>
                      <a:pt x="0" y="4724"/>
                    </a:lnTo>
                    <a:lnTo>
                      <a:pt x="10857" y="4724"/>
                    </a:lnTo>
                    <a:lnTo>
                      <a:pt x="10857" y="4368"/>
                    </a:lnTo>
                    <a:cubicBezTo>
                      <a:pt x="10857" y="1965"/>
                      <a:pt x="8608" y="1"/>
                      <a:pt x="58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8450" lIns="98450" spcFirstLastPara="1" rIns="98450" wrap="square" tIns="984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7"/>
                  <a:buFont typeface="Arial"/>
                  <a:buNone/>
                </a:pPr>
                <a:r>
                  <a:t/>
                </a:r>
                <a:endParaRPr b="0" i="0" sz="150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6"/>
              <p:cNvSpPr/>
              <p:nvPr/>
            </p:nvSpPr>
            <p:spPr>
              <a:xfrm>
                <a:off x="1957600" y="1647251"/>
                <a:ext cx="119803" cy="391054"/>
              </a:xfrm>
              <a:custGeom>
                <a:rect b="b" l="l" r="r" t="t"/>
                <a:pathLst>
                  <a:path extrusionOk="0" h="5657" w="2159">
                    <a:moveTo>
                      <a:pt x="872" y="0"/>
                    </a:moveTo>
                    <a:cubicBezTo>
                      <a:pt x="319" y="706"/>
                      <a:pt x="0" y="1547"/>
                      <a:pt x="0" y="2454"/>
                    </a:cubicBezTo>
                    <a:lnTo>
                      <a:pt x="0" y="5647"/>
                    </a:lnTo>
                    <a:cubicBezTo>
                      <a:pt x="58" y="5653"/>
                      <a:pt x="122" y="5656"/>
                      <a:pt x="184" y="5656"/>
                    </a:cubicBezTo>
                    <a:cubicBezTo>
                      <a:pt x="1272" y="5656"/>
                      <a:pt x="2158" y="4353"/>
                      <a:pt x="2158" y="2739"/>
                    </a:cubicBezTo>
                    <a:cubicBezTo>
                      <a:pt x="2158" y="1486"/>
                      <a:pt x="1622" y="415"/>
                      <a:pt x="8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8450" lIns="98450" spcFirstLastPara="1" rIns="98450" wrap="square" tIns="984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7"/>
                  <a:buFont typeface="Arial"/>
                  <a:buNone/>
                </a:pPr>
                <a:r>
                  <a:t/>
                </a:r>
                <a:endParaRPr b="0" i="0" sz="150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9" name="Google Shape;799;p6"/>
            <p:cNvSpPr/>
            <p:nvPr/>
          </p:nvSpPr>
          <p:spPr>
            <a:xfrm>
              <a:off x="2629298" y="3078258"/>
              <a:ext cx="192034" cy="525166"/>
            </a:xfrm>
            <a:custGeom>
              <a:rect b="b" l="l" r="r" t="t"/>
              <a:pathLst>
                <a:path extrusionOk="0" h="9465" w="3461">
                  <a:moveTo>
                    <a:pt x="1520" y="0"/>
                  </a:moveTo>
                  <a:cubicBezTo>
                    <a:pt x="1436" y="0"/>
                    <a:pt x="1351" y="7"/>
                    <a:pt x="1265" y="22"/>
                  </a:cubicBezTo>
                  <a:cubicBezTo>
                    <a:pt x="506" y="154"/>
                    <a:pt x="0" y="836"/>
                    <a:pt x="143" y="1536"/>
                  </a:cubicBezTo>
                  <a:lnTo>
                    <a:pt x="1730" y="9315"/>
                  </a:lnTo>
                  <a:cubicBezTo>
                    <a:pt x="1744" y="9366"/>
                    <a:pt x="1765" y="9414"/>
                    <a:pt x="1781" y="9464"/>
                  </a:cubicBezTo>
                  <a:cubicBezTo>
                    <a:pt x="2462" y="9398"/>
                    <a:pt x="2756" y="9298"/>
                    <a:pt x="3428" y="9298"/>
                  </a:cubicBezTo>
                  <a:cubicBezTo>
                    <a:pt x="3439" y="9298"/>
                    <a:pt x="3450" y="9298"/>
                    <a:pt x="3461" y="9298"/>
                  </a:cubicBezTo>
                  <a:cubicBezTo>
                    <a:pt x="3228" y="7737"/>
                    <a:pt x="3153" y="1993"/>
                    <a:pt x="3102" y="1993"/>
                  </a:cubicBezTo>
                  <a:cubicBezTo>
                    <a:pt x="3101" y="1993"/>
                    <a:pt x="3101" y="1993"/>
                    <a:pt x="3101" y="1993"/>
                  </a:cubicBezTo>
                  <a:lnTo>
                    <a:pt x="2908" y="1057"/>
                  </a:lnTo>
                  <a:cubicBezTo>
                    <a:pt x="2781" y="436"/>
                    <a:pt x="2184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2430279" y="2613193"/>
              <a:ext cx="362484" cy="604121"/>
            </a:xfrm>
            <a:custGeom>
              <a:rect b="b" l="l" r="r" t="t"/>
              <a:pathLst>
                <a:path extrusionOk="0" h="10888" w="6533">
                  <a:moveTo>
                    <a:pt x="496" y="0"/>
                  </a:moveTo>
                  <a:cubicBezTo>
                    <a:pt x="248" y="0"/>
                    <a:pt x="74" y="176"/>
                    <a:pt x="34" y="624"/>
                  </a:cubicBezTo>
                  <a:cubicBezTo>
                    <a:pt x="1" y="1021"/>
                    <a:pt x="153" y="1411"/>
                    <a:pt x="306" y="1784"/>
                  </a:cubicBezTo>
                  <a:cubicBezTo>
                    <a:pt x="1348" y="4366"/>
                    <a:pt x="2392" y="6949"/>
                    <a:pt x="3434" y="9527"/>
                  </a:cubicBezTo>
                  <a:cubicBezTo>
                    <a:pt x="3601" y="9938"/>
                    <a:pt x="3780" y="10369"/>
                    <a:pt x="4146" y="10643"/>
                  </a:cubicBezTo>
                  <a:cubicBezTo>
                    <a:pt x="4368" y="10812"/>
                    <a:pt x="4642" y="10888"/>
                    <a:pt x="4921" y="10888"/>
                  </a:cubicBezTo>
                  <a:cubicBezTo>
                    <a:pt x="5129" y="10888"/>
                    <a:pt x="5340" y="10846"/>
                    <a:pt x="5535" y="10769"/>
                  </a:cubicBezTo>
                  <a:cubicBezTo>
                    <a:pt x="5945" y="10606"/>
                    <a:pt x="6277" y="10287"/>
                    <a:pt x="6349" y="9877"/>
                  </a:cubicBezTo>
                  <a:cubicBezTo>
                    <a:pt x="6532" y="8808"/>
                    <a:pt x="5579" y="7105"/>
                    <a:pt x="5189" y="6120"/>
                  </a:cubicBezTo>
                  <a:cubicBezTo>
                    <a:pt x="4652" y="4777"/>
                    <a:pt x="4018" y="3450"/>
                    <a:pt x="3166" y="2249"/>
                  </a:cubicBezTo>
                  <a:cubicBezTo>
                    <a:pt x="2879" y="1845"/>
                    <a:pt x="1299" y="0"/>
                    <a:pt x="4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2607826" y="3386803"/>
              <a:ext cx="282974" cy="245466"/>
            </a:xfrm>
            <a:custGeom>
              <a:rect b="b" l="l" r="r" t="t"/>
              <a:pathLst>
                <a:path extrusionOk="0" h="4424" w="5100">
                  <a:moveTo>
                    <a:pt x="2475" y="1"/>
                  </a:moveTo>
                  <a:cubicBezTo>
                    <a:pt x="2377" y="1"/>
                    <a:pt x="2278" y="7"/>
                    <a:pt x="2178" y="18"/>
                  </a:cubicBezTo>
                  <a:cubicBezTo>
                    <a:pt x="882" y="168"/>
                    <a:pt x="0" y="1274"/>
                    <a:pt x="207" y="2486"/>
                  </a:cubicBezTo>
                  <a:cubicBezTo>
                    <a:pt x="395" y="3603"/>
                    <a:pt x="1444" y="4423"/>
                    <a:pt x="2624" y="4423"/>
                  </a:cubicBezTo>
                  <a:cubicBezTo>
                    <a:pt x="2722" y="4423"/>
                    <a:pt x="2821" y="4418"/>
                    <a:pt x="2921" y="4406"/>
                  </a:cubicBezTo>
                  <a:cubicBezTo>
                    <a:pt x="4214" y="4257"/>
                    <a:pt x="5099" y="3150"/>
                    <a:pt x="4893" y="1939"/>
                  </a:cubicBezTo>
                  <a:cubicBezTo>
                    <a:pt x="4705" y="821"/>
                    <a:pt x="3652" y="1"/>
                    <a:pt x="247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1983099" y="2490526"/>
              <a:ext cx="586865" cy="179827"/>
            </a:xfrm>
            <a:custGeom>
              <a:rect b="b" l="l" r="r" t="t"/>
              <a:pathLst>
                <a:path extrusionOk="0" h="3241" w="10577">
                  <a:moveTo>
                    <a:pt x="4622" y="0"/>
                  </a:moveTo>
                  <a:cubicBezTo>
                    <a:pt x="2518" y="0"/>
                    <a:pt x="713" y="1354"/>
                    <a:pt x="1" y="3240"/>
                  </a:cubicBezTo>
                  <a:lnTo>
                    <a:pt x="10577" y="3240"/>
                  </a:lnTo>
                  <a:cubicBezTo>
                    <a:pt x="9860" y="1354"/>
                    <a:pt x="8056" y="0"/>
                    <a:pt x="5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6"/>
            <p:cNvSpPr/>
            <p:nvPr/>
          </p:nvSpPr>
          <p:spPr>
            <a:xfrm>
              <a:off x="1986342" y="3078068"/>
              <a:ext cx="623540" cy="378796"/>
            </a:xfrm>
            <a:custGeom>
              <a:rect b="b" l="l" r="r" t="t"/>
              <a:pathLst>
                <a:path extrusionOk="0" h="6827" w="11238">
                  <a:moveTo>
                    <a:pt x="0" y="1"/>
                  </a:moveTo>
                  <a:lnTo>
                    <a:pt x="0" y="3549"/>
                  </a:lnTo>
                  <a:cubicBezTo>
                    <a:pt x="0" y="5351"/>
                    <a:pt x="2229" y="6827"/>
                    <a:pt x="4954" y="6827"/>
                  </a:cubicBezTo>
                  <a:lnTo>
                    <a:pt x="6284" y="6827"/>
                  </a:lnTo>
                  <a:cubicBezTo>
                    <a:pt x="9008" y="6827"/>
                    <a:pt x="11238" y="5351"/>
                    <a:pt x="11238" y="3549"/>
                  </a:cubicBezTo>
                  <a:lnTo>
                    <a:pt x="11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6"/>
            <p:cNvSpPr/>
            <p:nvPr/>
          </p:nvSpPr>
          <p:spPr>
            <a:xfrm>
              <a:off x="2205668" y="2382468"/>
              <a:ext cx="116740" cy="261723"/>
            </a:xfrm>
            <a:custGeom>
              <a:rect b="b" l="l" r="r" t="t"/>
              <a:pathLst>
                <a:path extrusionOk="0" h="4717" w="2104">
                  <a:moveTo>
                    <a:pt x="0" y="1"/>
                  </a:moveTo>
                  <a:lnTo>
                    <a:pt x="0" y="4717"/>
                  </a:lnTo>
                  <a:lnTo>
                    <a:pt x="2103" y="471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6"/>
            <p:cNvSpPr/>
            <p:nvPr/>
          </p:nvSpPr>
          <p:spPr>
            <a:xfrm>
              <a:off x="1856456" y="2443809"/>
              <a:ext cx="488379" cy="226545"/>
            </a:xfrm>
            <a:custGeom>
              <a:rect b="b" l="l" r="r" t="t"/>
              <a:pathLst>
                <a:path extrusionOk="0" h="4083" w="8802">
                  <a:moveTo>
                    <a:pt x="4401" y="1"/>
                  </a:moveTo>
                  <a:cubicBezTo>
                    <a:pt x="2074" y="1"/>
                    <a:pt x="170" y="1802"/>
                    <a:pt x="0" y="4082"/>
                  </a:cubicBezTo>
                  <a:lnTo>
                    <a:pt x="8801" y="4082"/>
                  </a:lnTo>
                  <a:cubicBezTo>
                    <a:pt x="8632" y="1802"/>
                    <a:pt x="6728" y="1"/>
                    <a:pt x="4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1986176" y="2555300"/>
              <a:ext cx="621266" cy="661936"/>
            </a:xfrm>
            <a:custGeom>
              <a:rect b="b" l="l" r="r" t="t"/>
              <a:pathLst>
                <a:path extrusionOk="0" h="11930" w="11197">
                  <a:moveTo>
                    <a:pt x="2124" y="0"/>
                  </a:moveTo>
                  <a:lnTo>
                    <a:pt x="0" y="85"/>
                  </a:lnTo>
                  <a:lnTo>
                    <a:pt x="0" y="11930"/>
                  </a:lnTo>
                  <a:lnTo>
                    <a:pt x="11197" y="11787"/>
                  </a:lnTo>
                  <a:lnTo>
                    <a:pt x="11197" y="3030"/>
                  </a:lnTo>
                  <a:lnTo>
                    <a:pt x="7844" y="9175"/>
                  </a:lnTo>
                  <a:lnTo>
                    <a:pt x="2042" y="176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1793316" y="3138878"/>
              <a:ext cx="160130" cy="528273"/>
            </a:xfrm>
            <a:custGeom>
              <a:rect b="b" l="l" r="r" t="t"/>
              <a:pathLst>
                <a:path extrusionOk="0" h="9521" w="2886">
                  <a:moveTo>
                    <a:pt x="1512" y="0"/>
                  </a:moveTo>
                  <a:cubicBezTo>
                    <a:pt x="1505" y="0"/>
                    <a:pt x="1498" y="1"/>
                    <a:pt x="1491" y="1"/>
                  </a:cubicBezTo>
                  <a:cubicBezTo>
                    <a:pt x="721" y="10"/>
                    <a:pt x="80" y="604"/>
                    <a:pt x="69" y="1321"/>
                  </a:cubicBezTo>
                  <a:lnTo>
                    <a:pt x="56" y="2273"/>
                  </a:lnTo>
                  <a:cubicBezTo>
                    <a:pt x="56" y="2273"/>
                    <a:pt x="55" y="2273"/>
                    <a:pt x="55" y="2273"/>
                  </a:cubicBezTo>
                  <a:lnTo>
                    <a:pt x="55" y="2273"/>
                  </a:lnTo>
                  <a:cubicBezTo>
                    <a:pt x="1" y="2273"/>
                    <a:pt x="989" y="7941"/>
                    <a:pt x="1050" y="9521"/>
                  </a:cubicBezTo>
                  <a:cubicBezTo>
                    <a:pt x="1735" y="9389"/>
                    <a:pt x="2041" y="9433"/>
                    <a:pt x="2733" y="9375"/>
                  </a:cubicBezTo>
                  <a:cubicBezTo>
                    <a:pt x="2739" y="9321"/>
                    <a:pt x="2753" y="9270"/>
                    <a:pt x="2753" y="9215"/>
                  </a:cubicBezTo>
                  <a:lnTo>
                    <a:pt x="2875" y="1280"/>
                  </a:lnTo>
                  <a:cubicBezTo>
                    <a:pt x="2886" y="570"/>
                    <a:pt x="2276" y="0"/>
                    <a:pt x="1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1788655" y="2635418"/>
              <a:ext cx="276426" cy="641129"/>
            </a:xfrm>
            <a:custGeom>
              <a:rect b="b" l="l" r="r" t="t"/>
              <a:pathLst>
                <a:path extrusionOk="0" h="11555" w="4982">
                  <a:moveTo>
                    <a:pt x="4389" y="0"/>
                  </a:moveTo>
                  <a:cubicBezTo>
                    <a:pt x="3604" y="0"/>
                    <a:pt x="2312" y="2244"/>
                    <a:pt x="2098" y="2709"/>
                  </a:cubicBezTo>
                  <a:cubicBezTo>
                    <a:pt x="1484" y="4053"/>
                    <a:pt x="1103" y="5471"/>
                    <a:pt x="828" y="6893"/>
                  </a:cubicBezTo>
                  <a:cubicBezTo>
                    <a:pt x="625" y="7931"/>
                    <a:pt x="1" y="9780"/>
                    <a:pt x="377" y="10794"/>
                  </a:cubicBezTo>
                  <a:cubicBezTo>
                    <a:pt x="523" y="11184"/>
                    <a:pt x="910" y="11439"/>
                    <a:pt x="1344" y="11524"/>
                  </a:cubicBezTo>
                  <a:cubicBezTo>
                    <a:pt x="1450" y="11544"/>
                    <a:pt x="1558" y="11555"/>
                    <a:pt x="1666" y="11555"/>
                  </a:cubicBezTo>
                  <a:cubicBezTo>
                    <a:pt x="2048" y="11555"/>
                    <a:pt x="2431" y="11425"/>
                    <a:pt x="2685" y="11144"/>
                  </a:cubicBezTo>
                  <a:cubicBezTo>
                    <a:pt x="2993" y="10805"/>
                    <a:pt x="3092" y="10347"/>
                    <a:pt x="3177" y="9916"/>
                  </a:cubicBezTo>
                  <a:cubicBezTo>
                    <a:pt x="3726" y="7185"/>
                    <a:pt x="4276" y="4457"/>
                    <a:pt x="4822" y="1726"/>
                  </a:cubicBezTo>
                  <a:cubicBezTo>
                    <a:pt x="4904" y="1331"/>
                    <a:pt x="4981" y="921"/>
                    <a:pt x="4873" y="537"/>
                  </a:cubicBezTo>
                  <a:cubicBezTo>
                    <a:pt x="4766" y="155"/>
                    <a:pt x="4595" y="0"/>
                    <a:pt x="43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1774950" y="3446868"/>
              <a:ext cx="263609" cy="247574"/>
            </a:xfrm>
            <a:custGeom>
              <a:rect b="b" l="l" r="r" t="t"/>
              <a:pathLst>
                <a:path extrusionOk="0" h="4462" w="4751">
                  <a:moveTo>
                    <a:pt x="2512" y="1"/>
                  </a:moveTo>
                  <a:cubicBezTo>
                    <a:pt x="2453" y="1"/>
                    <a:pt x="2394" y="3"/>
                    <a:pt x="2334" y="7"/>
                  </a:cubicBezTo>
                  <a:cubicBezTo>
                    <a:pt x="1034" y="98"/>
                    <a:pt x="0" y="1168"/>
                    <a:pt x="21" y="2396"/>
                  </a:cubicBezTo>
                  <a:cubicBezTo>
                    <a:pt x="43" y="3567"/>
                    <a:pt x="1019" y="4461"/>
                    <a:pt x="2238" y="4461"/>
                  </a:cubicBezTo>
                  <a:cubicBezTo>
                    <a:pt x="2296" y="4461"/>
                    <a:pt x="2356" y="4459"/>
                    <a:pt x="2416" y="4455"/>
                  </a:cubicBezTo>
                  <a:cubicBezTo>
                    <a:pt x="3715" y="4364"/>
                    <a:pt x="4750" y="3295"/>
                    <a:pt x="4730" y="2067"/>
                  </a:cubicBezTo>
                  <a:cubicBezTo>
                    <a:pt x="4707" y="895"/>
                    <a:pt x="3730" y="1"/>
                    <a:pt x="2512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1983099" y="2667213"/>
              <a:ext cx="641795" cy="469570"/>
            </a:xfrm>
            <a:custGeom>
              <a:rect b="b" l="l" r="r" t="t"/>
              <a:pathLst>
                <a:path extrusionOk="0" h="8463" w="11567">
                  <a:moveTo>
                    <a:pt x="1" y="0"/>
                  </a:moveTo>
                  <a:lnTo>
                    <a:pt x="7411" y="8462"/>
                  </a:lnTo>
                  <a:lnTo>
                    <a:pt x="11567" y="1890"/>
                  </a:lnTo>
                  <a:cubicBezTo>
                    <a:pt x="11567" y="1890"/>
                    <a:pt x="11299" y="465"/>
                    <a:pt x="10577" y="0"/>
                  </a:cubicBezTo>
                  <a:close/>
                </a:path>
              </a:pathLst>
            </a:custGeom>
            <a:solidFill>
              <a:srgbClr val="FA9373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"/>
            <p:cNvSpPr/>
            <p:nvPr/>
          </p:nvSpPr>
          <p:spPr>
            <a:xfrm>
              <a:off x="2173044" y="2601962"/>
              <a:ext cx="37341" cy="485993"/>
            </a:xfrm>
            <a:custGeom>
              <a:rect b="b" l="l" r="r" t="t"/>
              <a:pathLst>
                <a:path extrusionOk="0" h="8759" w="673">
                  <a:moveTo>
                    <a:pt x="337" y="0"/>
                  </a:moveTo>
                  <a:cubicBezTo>
                    <a:pt x="150" y="0"/>
                    <a:pt x="1" y="154"/>
                    <a:pt x="1" y="340"/>
                  </a:cubicBezTo>
                  <a:lnTo>
                    <a:pt x="1" y="8419"/>
                  </a:lnTo>
                  <a:cubicBezTo>
                    <a:pt x="1" y="8605"/>
                    <a:pt x="150" y="8758"/>
                    <a:pt x="337" y="8758"/>
                  </a:cubicBezTo>
                  <a:cubicBezTo>
                    <a:pt x="520" y="8758"/>
                    <a:pt x="673" y="8605"/>
                    <a:pt x="673" y="8419"/>
                  </a:cubicBezTo>
                  <a:lnTo>
                    <a:pt x="673" y="340"/>
                  </a:lnTo>
                  <a:cubicBezTo>
                    <a:pt x="673" y="154"/>
                    <a:pt x="520" y="0"/>
                    <a:pt x="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"/>
            <p:cNvSpPr/>
            <p:nvPr/>
          </p:nvSpPr>
          <p:spPr>
            <a:xfrm>
              <a:off x="2406518" y="2601962"/>
              <a:ext cx="37341" cy="485993"/>
            </a:xfrm>
            <a:custGeom>
              <a:rect b="b" l="l" r="r" t="t"/>
              <a:pathLst>
                <a:path extrusionOk="0" h="8759" w="673">
                  <a:moveTo>
                    <a:pt x="336" y="0"/>
                  </a:moveTo>
                  <a:cubicBezTo>
                    <a:pt x="153" y="0"/>
                    <a:pt x="0" y="154"/>
                    <a:pt x="0" y="340"/>
                  </a:cubicBezTo>
                  <a:lnTo>
                    <a:pt x="0" y="8419"/>
                  </a:lnTo>
                  <a:cubicBezTo>
                    <a:pt x="0" y="8605"/>
                    <a:pt x="153" y="8758"/>
                    <a:pt x="336" y="8758"/>
                  </a:cubicBezTo>
                  <a:cubicBezTo>
                    <a:pt x="522" y="8758"/>
                    <a:pt x="672" y="8605"/>
                    <a:pt x="672" y="8419"/>
                  </a:cubicBezTo>
                  <a:lnTo>
                    <a:pt x="672" y="340"/>
                  </a:lnTo>
                  <a:cubicBezTo>
                    <a:pt x="672" y="154"/>
                    <a:pt x="522" y="0"/>
                    <a:pt x="3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2315969" y="4168940"/>
              <a:ext cx="389671" cy="111747"/>
            </a:xfrm>
            <a:custGeom>
              <a:rect b="b" l="l" r="r" t="t"/>
              <a:pathLst>
                <a:path extrusionOk="0" h="2014" w="7023">
                  <a:moveTo>
                    <a:pt x="5446" y="0"/>
                  </a:moveTo>
                  <a:cubicBezTo>
                    <a:pt x="5015" y="0"/>
                    <a:pt x="4532" y="146"/>
                    <a:pt x="4052" y="429"/>
                  </a:cubicBezTo>
                  <a:cubicBezTo>
                    <a:pt x="3599" y="695"/>
                    <a:pt x="3051" y="937"/>
                    <a:pt x="2473" y="937"/>
                  </a:cubicBezTo>
                  <a:cubicBezTo>
                    <a:pt x="2328" y="937"/>
                    <a:pt x="2180" y="922"/>
                    <a:pt x="2032" y="888"/>
                  </a:cubicBezTo>
                  <a:cubicBezTo>
                    <a:pt x="1641" y="796"/>
                    <a:pt x="1223" y="319"/>
                    <a:pt x="777" y="319"/>
                  </a:cubicBezTo>
                  <a:cubicBezTo>
                    <a:pt x="709" y="319"/>
                    <a:pt x="640" y="330"/>
                    <a:pt x="571" y="355"/>
                  </a:cubicBezTo>
                  <a:cubicBezTo>
                    <a:pt x="1" y="559"/>
                    <a:pt x="391" y="1498"/>
                    <a:pt x="441" y="2014"/>
                  </a:cubicBezTo>
                  <a:lnTo>
                    <a:pt x="6943" y="2014"/>
                  </a:lnTo>
                  <a:cubicBezTo>
                    <a:pt x="7022" y="643"/>
                    <a:pt x="6350" y="0"/>
                    <a:pt x="5446" y="0"/>
                  </a:cubicBezTo>
                  <a:close/>
                </a:path>
              </a:pathLst>
            </a:custGeom>
            <a:solidFill>
              <a:srgbClr val="FA9373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2089486" y="4170182"/>
              <a:ext cx="389671" cy="111691"/>
            </a:xfrm>
            <a:custGeom>
              <a:rect b="b" l="l" r="r" t="t"/>
              <a:pathLst>
                <a:path extrusionOk="0" h="2013" w="7023">
                  <a:moveTo>
                    <a:pt x="5447" y="0"/>
                  </a:moveTo>
                  <a:cubicBezTo>
                    <a:pt x="5017" y="0"/>
                    <a:pt x="4534" y="146"/>
                    <a:pt x="4055" y="428"/>
                  </a:cubicBezTo>
                  <a:cubicBezTo>
                    <a:pt x="3601" y="696"/>
                    <a:pt x="3057" y="937"/>
                    <a:pt x="2480" y="937"/>
                  </a:cubicBezTo>
                  <a:cubicBezTo>
                    <a:pt x="2333" y="937"/>
                    <a:pt x="2183" y="922"/>
                    <a:pt x="2033" y="887"/>
                  </a:cubicBezTo>
                  <a:cubicBezTo>
                    <a:pt x="1644" y="795"/>
                    <a:pt x="1226" y="319"/>
                    <a:pt x="778" y="319"/>
                  </a:cubicBezTo>
                  <a:cubicBezTo>
                    <a:pt x="711" y="319"/>
                    <a:pt x="643" y="329"/>
                    <a:pt x="574" y="354"/>
                  </a:cubicBezTo>
                  <a:cubicBezTo>
                    <a:pt x="0" y="558"/>
                    <a:pt x="394" y="1497"/>
                    <a:pt x="445" y="2013"/>
                  </a:cubicBezTo>
                  <a:lnTo>
                    <a:pt x="6942" y="2013"/>
                  </a:lnTo>
                  <a:cubicBezTo>
                    <a:pt x="7023" y="643"/>
                    <a:pt x="6351" y="0"/>
                    <a:pt x="5447" y="0"/>
                  </a:cubicBezTo>
                  <a:close/>
                </a:path>
              </a:pathLst>
            </a:custGeom>
            <a:solidFill>
              <a:srgbClr val="FA9373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"/>
            <p:cNvSpPr/>
            <p:nvPr/>
          </p:nvSpPr>
          <p:spPr>
            <a:xfrm>
              <a:off x="2113813" y="4281308"/>
              <a:ext cx="362400" cy="4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2340808" y="4281308"/>
              <a:ext cx="362400" cy="4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7" name="Google Shape;817;p6"/>
            <p:cNvGrpSpPr/>
            <p:nvPr/>
          </p:nvGrpSpPr>
          <p:grpSpPr>
            <a:xfrm>
              <a:off x="2100465" y="1964651"/>
              <a:ext cx="367901" cy="277196"/>
              <a:chOff x="7430065" y="3027325"/>
              <a:chExt cx="444862" cy="335182"/>
            </a:xfrm>
          </p:grpSpPr>
          <p:sp>
            <p:nvSpPr>
              <p:cNvPr id="818" name="Google Shape;818;p6"/>
              <p:cNvSpPr/>
              <p:nvPr/>
            </p:nvSpPr>
            <p:spPr>
              <a:xfrm>
                <a:off x="7430065" y="3225589"/>
                <a:ext cx="129318" cy="128451"/>
              </a:xfrm>
              <a:custGeom>
                <a:rect b="b" l="l" r="r" t="t"/>
                <a:pathLst>
                  <a:path extrusionOk="0" h="1185" w="1193">
                    <a:moveTo>
                      <a:pt x="598" y="0"/>
                    </a:moveTo>
                    <a:cubicBezTo>
                      <a:pt x="269" y="0"/>
                      <a:pt x="1" y="265"/>
                      <a:pt x="1" y="594"/>
                    </a:cubicBezTo>
                    <a:cubicBezTo>
                      <a:pt x="1" y="920"/>
                      <a:pt x="269" y="1184"/>
                      <a:pt x="598" y="1184"/>
                    </a:cubicBezTo>
                    <a:cubicBezTo>
                      <a:pt x="923" y="1184"/>
                      <a:pt x="1192" y="920"/>
                      <a:pt x="1192" y="594"/>
                    </a:cubicBezTo>
                    <a:cubicBezTo>
                      <a:pt x="1192" y="265"/>
                      <a:pt x="923" y="0"/>
                      <a:pt x="598" y="0"/>
                    </a:cubicBezTo>
                    <a:close/>
                  </a:path>
                </a:pathLst>
              </a:custGeom>
              <a:solidFill>
                <a:srgbClr val="FE7C5C"/>
              </a:solidFill>
              <a:ln>
                <a:noFill/>
              </a:ln>
            </p:spPr>
            <p:txBody>
              <a:bodyPr anchorCtr="0" anchor="ctr" bIns="98450" lIns="98450" spcFirstLastPara="1" rIns="98450" wrap="square" tIns="984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7"/>
                  <a:buFont typeface="Arial"/>
                  <a:buNone/>
                </a:pPr>
                <a:r>
                  <a:t/>
                </a:r>
                <a:endParaRPr b="0" i="0" sz="150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6"/>
              <p:cNvSpPr/>
              <p:nvPr/>
            </p:nvSpPr>
            <p:spPr>
              <a:xfrm>
                <a:off x="7745609" y="3233731"/>
                <a:ext cx="129318" cy="128776"/>
              </a:xfrm>
              <a:custGeom>
                <a:rect b="b" l="l" r="r" t="t"/>
                <a:pathLst>
                  <a:path extrusionOk="0" h="1188" w="1193">
                    <a:moveTo>
                      <a:pt x="595" y="0"/>
                    </a:moveTo>
                    <a:cubicBezTo>
                      <a:pt x="269" y="0"/>
                      <a:pt x="1" y="265"/>
                      <a:pt x="1" y="594"/>
                    </a:cubicBezTo>
                    <a:cubicBezTo>
                      <a:pt x="1" y="919"/>
                      <a:pt x="269" y="1187"/>
                      <a:pt x="595" y="1187"/>
                    </a:cubicBezTo>
                    <a:cubicBezTo>
                      <a:pt x="924" y="1187"/>
                      <a:pt x="1192" y="919"/>
                      <a:pt x="1192" y="594"/>
                    </a:cubicBezTo>
                    <a:cubicBezTo>
                      <a:pt x="1192" y="265"/>
                      <a:pt x="924" y="0"/>
                      <a:pt x="595" y="0"/>
                    </a:cubicBezTo>
                    <a:close/>
                  </a:path>
                </a:pathLst>
              </a:custGeom>
              <a:solidFill>
                <a:srgbClr val="FE7C5C"/>
              </a:solidFill>
              <a:ln>
                <a:noFill/>
              </a:ln>
            </p:spPr>
            <p:txBody>
              <a:bodyPr anchorCtr="0" anchor="ctr" bIns="98450" lIns="98450" spcFirstLastPara="1" rIns="98450" wrap="square" tIns="984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7"/>
                  <a:buFont typeface="Arial"/>
                  <a:buNone/>
                </a:pPr>
                <a:r>
                  <a:t/>
                </a:r>
                <a:endParaRPr b="0" i="0" sz="150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6"/>
              <p:cNvSpPr/>
              <p:nvPr/>
            </p:nvSpPr>
            <p:spPr>
              <a:xfrm>
                <a:off x="7636988" y="3027325"/>
                <a:ext cx="46500" cy="215100"/>
              </a:xfrm>
              <a:prstGeom prst="roundRect">
                <a:avLst>
                  <a:gd fmla="val 16667" name="adj"/>
                </a:avLst>
              </a:prstGeom>
              <a:solidFill>
                <a:srgbClr val="FE7C5C"/>
              </a:solidFill>
              <a:ln>
                <a:noFill/>
              </a:ln>
            </p:spPr>
            <p:txBody>
              <a:bodyPr anchorCtr="0" anchor="ctr" bIns="98450" lIns="98450" spcFirstLastPara="1" rIns="98450" wrap="square" tIns="984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7"/>
                  <a:buFont typeface="Arial"/>
                  <a:buNone/>
                </a:pPr>
                <a:r>
                  <a:t/>
                </a:r>
                <a:endParaRPr b="0" i="0" sz="150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1" name="Google Shape;821;p6"/>
            <p:cNvSpPr/>
            <p:nvPr/>
          </p:nvSpPr>
          <p:spPr>
            <a:xfrm>
              <a:off x="1944730" y="3494584"/>
              <a:ext cx="125951" cy="109694"/>
            </a:xfrm>
            <a:custGeom>
              <a:rect b="b" l="l" r="r" t="t"/>
              <a:pathLst>
                <a:path extrusionOk="0" h="1977" w="2270">
                  <a:moveTo>
                    <a:pt x="1160" y="0"/>
                  </a:moveTo>
                  <a:cubicBezTo>
                    <a:pt x="1092" y="0"/>
                    <a:pt x="1023" y="7"/>
                    <a:pt x="954" y="19"/>
                  </a:cubicBezTo>
                  <a:cubicBezTo>
                    <a:pt x="384" y="128"/>
                    <a:pt x="0" y="646"/>
                    <a:pt x="102" y="1183"/>
                  </a:cubicBezTo>
                  <a:cubicBezTo>
                    <a:pt x="189" y="1653"/>
                    <a:pt x="619" y="1976"/>
                    <a:pt x="1108" y="1976"/>
                  </a:cubicBezTo>
                  <a:cubicBezTo>
                    <a:pt x="1177" y="1976"/>
                    <a:pt x="1247" y="1970"/>
                    <a:pt x="1317" y="1957"/>
                  </a:cubicBezTo>
                  <a:cubicBezTo>
                    <a:pt x="1890" y="1852"/>
                    <a:pt x="2270" y="1329"/>
                    <a:pt x="2168" y="796"/>
                  </a:cubicBezTo>
                  <a:cubicBezTo>
                    <a:pt x="2082" y="325"/>
                    <a:pt x="1650" y="0"/>
                    <a:pt x="1160" y="0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"/>
            <p:cNvSpPr/>
            <p:nvPr/>
          </p:nvSpPr>
          <p:spPr>
            <a:xfrm>
              <a:off x="2587685" y="3452607"/>
              <a:ext cx="116740" cy="109583"/>
            </a:xfrm>
            <a:custGeom>
              <a:rect b="b" l="l" r="r" t="t"/>
              <a:pathLst>
                <a:path extrusionOk="0" h="1975" w="2104">
                  <a:moveTo>
                    <a:pt x="1052" y="0"/>
                  </a:moveTo>
                  <a:cubicBezTo>
                    <a:pt x="472" y="0"/>
                    <a:pt x="0" y="441"/>
                    <a:pt x="0" y="987"/>
                  </a:cubicBezTo>
                  <a:cubicBezTo>
                    <a:pt x="0" y="1530"/>
                    <a:pt x="472" y="1975"/>
                    <a:pt x="1052" y="1975"/>
                  </a:cubicBezTo>
                  <a:cubicBezTo>
                    <a:pt x="1635" y="1975"/>
                    <a:pt x="2103" y="1530"/>
                    <a:pt x="2103" y="987"/>
                  </a:cubicBezTo>
                  <a:cubicBezTo>
                    <a:pt x="2103" y="441"/>
                    <a:pt x="1635" y="0"/>
                    <a:pt x="1052" y="0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ctr" bIns="98450" lIns="98450" spcFirstLastPara="1" rIns="98450" wrap="square" tIns="9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7"/>
                <a:buFont typeface="Arial"/>
                <a:buNone/>
              </a:pPr>
              <a:r>
                <a:t/>
              </a:r>
              <a:endParaRPr b="0" i="0" sz="150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3" name="Google Shape;823;p6"/>
          <p:cNvGrpSpPr/>
          <p:nvPr/>
        </p:nvGrpSpPr>
        <p:grpSpPr>
          <a:xfrm>
            <a:off x="7159077" y="1152330"/>
            <a:ext cx="707099" cy="597887"/>
            <a:chOff x="3545795" y="2318755"/>
            <a:chExt cx="387834" cy="327933"/>
          </a:xfrm>
        </p:grpSpPr>
        <p:sp>
          <p:nvSpPr>
            <p:cNvPr id="824" name="Google Shape;824;p6"/>
            <p:cNvSpPr/>
            <p:nvPr/>
          </p:nvSpPr>
          <p:spPr>
            <a:xfrm>
              <a:off x="3565315" y="2318755"/>
              <a:ext cx="11691" cy="57694"/>
            </a:xfrm>
            <a:custGeom>
              <a:rect b="b" l="l" r="r" t="t"/>
              <a:pathLst>
                <a:path extrusionOk="0" h="2196" w="445">
                  <a:moveTo>
                    <a:pt x="222" y="0"/>
                  </a:moveTo>
                  <a:cubicBezTo>
                    <a:pt x="111" y="0"/>
                    <a:pt x="0" y="73"/>
                    <a:pt x="0" y="218"/>
                  </a:cubicBezTo>
                  <a:lnTo>
                    <a:pt x="0" y="1973"/>
                  </a:lnTo>
                  <a:cubicBezTo>
                    <a:pt x="0" y="2091"/>
                    <a:pt x="97" y="2195"/>
                    <a:pt x="222" y="2195"/>
                  </a:cubicBezTo>
                  <a:cubicBezTo>
                    <a:pt x="347" y="2195"/>
                    <a:pt x="444" y="2091"/>
                    <a:pt x="444" y="1973"/>
                  </a:cubicBezTo>
                  <a:lnTo>
                    <a:pt x="444" y="218"/>
                  </a:lnTo>
                  <a:cubicBezTo>
                    <a:pt x="444" y="73"/>
                    <a:pt x="333" y="0"/>
                    <a:pt x="222" y="0"/>
                  </a:cubicBezTo>
                  <a:close/>
                </a:path>
              </a:pathLst>
            </a:custGeom>
            <a:solidFill>
              <a:srgbClr val="95A6B8"/>
            </a:solidFill>
            <a:ln>
              <a:noFill/>
            </a:ln>
          </p:spPr>
          <p:txBody>
            <a:bodyPr anchorCtr="0" anchor="ctr" bIns="166675" lIns="166675" spcFirstLastPara="1" rIns="166675" wrap="square" tIns="166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53"/>
                <a:buFont typeface="Arial"/>
                <a:buNone/>
              </a:pPr>
              <a:r>
                <a:t/>
              </a:r>
              <a:endParaRPr b="0" i="0" sz="25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"/>
            <p:cNvSpPr/>
            <p:nvPr/>
          </p:nvSpPr>
          <p:spPr>
            <a:xfrm>
              <a:off x="3545795" y="2318755"/>
              <a:ext cx="11691" cy="57694"/>
            </a:xfrm>
            <a:custGeom>
              <a:rect b="b" l="l" r="r" t="t"/>
              <a:pathLst>
                <a:path extrusionOk="0" h="2196" w="445">
                  <a:moveTo>
                    <a:pt x="223" y="0"/>
                  </a:moveTo>
                  <a:cubicBezTo>
                    <a:pt x="112" y="0"/>
                    <a:pt x="1" y="73"/>
                    <a:pt x="1" y="218"/>
                  </a:cubicBezTo>
                  <a:lnTo>
                    <a:pt x="1" y="1973"/>
                  </a:lnTo>
                  <a:cubicBezTo>
                    <a:pt x="1" y="2091"/>
                    <a:pt x="98" y="2195"/>
                    <a:pt x="223" y="2195"/>
                  </a:cubicBezTo>
                  <a:cubicBezTo>
                    <a:pt x="341" y="2195"/>
                    <a:pt x="445" y="2091"/>
                    <a:pt x="445" y="1973"/>
                  </a:cubicBezTo>
                  <a:lnTo>
                    <a:pt x="445" y="218"/>
                  </a:lnTo>
                  <a:cubicBezTo>
                    <a:pt x="445" y="73"/>
                    <a:pt x="334" y="0"/>
                    <a:pt x="223" y="0"/>
                  </a:cubicBezTo>
                  <a:close/>
                </a:path>
              </a:pathLst>
            </a:custGeom>
            <a:solidFill>
              <a:srgbClr val="95A6B8"/>
            </a:solidFill>
            <a:ln>
              <a:noFill/>
            </a:ln>
          </p:spPr>
          <p:txBody>
            <a:bodyPr anchorCtr="0" anchor="ctr" bIns="166675" lIns="166675" spcFirstLastPara="1" rIns="166675" wrap="square" tIns="166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53"/>
                <a:buFont typeface="Arial"/>
                <a:buNone/>
              </a:pPr>
              <a:r>
                <a:t/>
              </a:r>
              <a:endParaRPr b="0" i="0" sz="25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6"/>
            <p:cNvSpPr/>
            <p:nvPr/>
          </p:nvSpPr>
          <p:spPr>
            <a:xfrm>
              <a:off x="3584888" y="2318755"/>
              <a:ext cx="11796" cy="57694"/>
            </a:xfrm>
            <a:custGeom>
              <a:rect b="b" l="l" r="r" t="t"/>
              <a:pathLst>
                <a:path extrusionOk="0" h="2196" w="449">
                  <a:moveTo>
                    <a:pt x="224" y="0"/>
                  </a:moveTo>
                  <a:cubicBezTo>
                    <a:pt x="112" y="0"/>
                    <a:pt x="1" y="73"/>
                    <a:pt x="4" y="218"/>
                  </a:cubicBezTo>
                  <a:lnTo>
                    <a:pt x="4" y="1973"/>
                  </a:lnTo>
                  <a:cubicBezTo>
                    <a:pt x="4" y="2091"/>
                    <a:pt x="101" y="2195"/>
                    <a:pt x="226" y="2195"/>
                  </a:cubicBezTo>
                  <a:cubicBezTo>
                    <a:pt x="344" y="2195"/>
                    <a:pt x="448" y="2091"/>
                    <a:pt x="448" y="1973"/>
                  </a:cubicBezTo>
                  <a:lnTo>
                    <a:pt x="448" y="218"/>
                  </a:lnTo>
                  <a:cubicBezTo>
                    <a:pt x="448" y="73"/>
                    <a:pt x="335" y="0"/>
                    <a:pt x="224" y="0"/>
                  </a:cubicBezTo>
                  <a:close/>
                </a:path>
              </a:pathLst>
            </a:custGeom>
            <a:solidFill>
              <a:srgbClr val="95A6B8"/>
            </a:solidFill>
            <a:ln>
              <a:noFill/>
            </a:ln>
          </p:spPr>
          <p:txBody>
            <a:bodyPr anchorCtr="0" anchor="ctr" bIns="166675" lIns="166675" spcFirstLastPara="1" rIns="166675" wrap="square" tIns="166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53"/>
                <a:buFont typeface="Arial"/>
                <a:buNone/>
              </a:pPr>
              <a:r>
                <a:t/>
              </a:r>
              <a:endParaRPr b="0" i="0" sz="25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7" name="Google Shape;827;p6"/>
            <p:cNvGrpSpPr/>
            <p:nvPr/>
          </p:nvGrpSpPr>
          <p:grpSpPr>
            <a:xfrm>
              <a:off x="3545795" y="2322301"/>
              <a:ext cx="387834" cy="324387"/>
              <a:chOff x="3545795" y="2322301"/>
              <a:chExt cx="387834" cy="324387"/>
            </a:xfrm>
          </p:grpSpPr>
          <p:sp>
            <p:nvSpPr>
              <p:cNvPr id="828" name="Google Shape;828;p6"/>
              <p:cNvSpPr/>
              <p:nvPr/>
            </p:nvSpPr>
            <p:spPr>
              <a:xfrm>
                <a:off x="3613604" y="2355089"/>
                <a:ext cx="258968" cy="258994"/>
              </a:xfrm>
              <a:custGeom>
                <a:rect b="b" l="l" r="r" t="t"/>
                <a:pathLst>
                  <a:path extrusionOk="0" h="9858" w="9857">
                    <a:moveTo>
                      <a:pt x="4932" y="1"/>
                    </a:moveTo>
                    <a:cubicBezTo>
                      <a:pt x="2213" y="1"/>
                      <a:pt x="0" y="2206"/>
                      <a:pt x="0" y="4925"/>
                    </a:cubicBezTo>
                    <a:cubicBezTo>
                      <a:pt x="0" y="7651"/>
                      <a:pt x="2213" y="9857"/>
                      <a:pt x="4932" y="9857"/>
                    </a:cubicBezTo>
                    <a:cubicBezTo>
                      <a:pt x="7651" y="9857"/>
                      <a:pt x="9857" y="7651"/>
                      <a:pt x="9857" y="4925"/>
                    </a:cubicBezTo>
                    <a:cubicBezTo>
                      <a:pt x="9857" y="2206"/>
                      <a:pt x="7651" y="1"/>
                      <a:pt x="4932" y="1"/>
                    </a:cubicBezTo>
                    <a:close/>
                  </a:path>
                </a:pathLst>
              </a:custGeom>
              <a:solidFill>
                <a:srgbClr val="C3CFDA"/>
              </a:solidFill>
              <a:ln>
                <a:noFill/>
              </a:ln>
            </p:spPr>
            <p:txBody>
              <a:bodyPr anchorCtr="0" anchor="ctr" bIns="166675" lIns="166675" spcFirstLastPara="1" rIns="166675" wrap="square" tIns="166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53"/>
                  <a:buFont typeface="Arial"/>
                  <a:buNone/>
                </a:pPr>
                <a:r>
                  <a:t/>
                </a:r>
                <a:endParaRPr b="0" i="0" sz="2552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6"/>
              <p:cNvSpPr/>
              <p:nvPr/>
            </p:nvSpPr>
            <p:spPr>
              <a:xfrm>
                <a:off x="3639667" y="2380968"/>
                <a:ext cx="207027" cy="207054"/>
              </a:xfrm>
              <a:custGeom>
                <a:rect b="b" l="l" r="r" t="t"/>
                <a:pathLst>
                  <a:path extrusionOk="0" h="7881" w="7880">
                    <a:moveTo>
                      <a:pt x="3940" y="1"/>
                    </a:moveTo>
                    <a:cubicBezTo>
                      <a:pt x="1762" y="1"/>
                      <a:pt x="0" y="1769"/>
                      <a:pt x="0" y="3940"/>
                    </a:cubicBezTo>
                    <a:cubicBezTo>
                      <a:pt x="0" y="6118"/>
                      <a:pt x="1762" y="7880"/>
                      <a:pt x="3940" y="7880"/>
                    </a:cubicBezTo>
                    <a:cubicBezTo>
                      <a:pt x="6118" y="7880"/>
                      <a:pt x="7880" y="6118"/>
                      <a:pt x="7880" y="3940"/>
                    </a:cubicBezTo>
                    <a:cubicBezTo>
                      <a:pt x="7880" y="1769"/>
                      <a:pt x="6118" y="1"/>
                      <a:pt x="3940" y="1"/>
                    </a:cubicBezTo>
                    <a:close/>
                  </a:path>
                </a:pathLst>
              </a:custGeom>
              <a:solidFill>
                <a:srgbClr val="F2F4F7"/>
              </a:solidFill>
              <a:ln>
                <a:noFill/>
              </a:ln>
            </p:spPr>
            <p:txBody>
              <a:bodyPr anchorCtr="0" anchor="ctr" bIns="166675" lIns="166675" spcFirstLastPara="1" rIns="166675" wrap="square" tIns="166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53"/>
                  <a:buFont typeface="Arial"/>
                  <a:buNone/>
                </a:pPr>
                <a:r>
                  <a:t/>
                </a:r>
                <a:endParaRPr b="0" i="0" sz="2552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6"/>
              <p:cNvSpPr/>
              <p:nvPr/>
            </p:nvSpPr>
            <p:spPr>
              <a:xfrm>
                <a:off x="3722583" y="2380968"/>
                <a:ext cx="129392" cy="207080"/>
              </a:xfrm>
              <a:custGeom>
                <a:rect b="b" l="l" r="r" t="t"/>
                <a:pathLst>
                  <a:path extrusionOk="0" h="7882" w="4925">
                    <a:moveTo>
                      <a:pt x="784" y="1"/>
                    </a:moveTo>
                    <a:cubicBezTo>
                      <a:pt x="520" y="1"/>
                      <a:pt x="257" y="28"/>
                      <a:pt x="0" y="84"/>
                    </a:cubicBezTo>
                    <a:cubicBezTo>
                      <a:pt x="1831" y="458"/>
                      <a:pt x="3149" y="2068"/>
                      <a:pt x="3149" y="3940"/>
                    </a:cubicBezTo>
                    <a:cubicBezTo>
                      <a:pt x="3149" y="5813"/>
                      <a:pt x="1831" y="7429"/>
                      <a:pt x="0" y="7804"/>
                    </a:cubicBezTo>
                    <a:cubicBezTo>
                      <a:pt x="263" y="7857"/>
                      <a:pt x="524" y="7882"/>
                      <a:pt x="781" y="7882"/>
                    </a:cubicBezTo>
                    <a:cubicBezTo>
                      <a:pt x="2758" y="7882"/>
                      <a:pt x="4486" y="6386"/>
                      <a:pt x="4689" y="4336"/>
                    </a:cubicBezTo>
                    <a:cubicBezTo>
                      <a:pt x="4925" y="2019"/>
                      <a:pt x="3107" y="8"/>
                      <a:pt x="784" y="1"/>
                    </a:cubicBezTo>
                    <a:close/>
                  </a:path>
                </a:pathLst>
              </a:custGeom>
              <a:solidFill>
                <a:srgbClr val="E4EAEF"/>
              </a:solidFill>
              <a:ln>
                <a:noFill/>
              </a:ln>
            </p:spPr>
            <p:txBody>
              <a:bodyPr anchorCtr="0" anchor="ctr" bIns="166675" lIns="166675" spcFirstLastPara="1" rIns="166675" wrap="square" tIns="166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53"/>
                  <a:buFont typeface="Arial"/>
                  <a:buNone/>
                </a:pPr>
                <a:r>
                  <a:t/>
                </a:r>
                <a:endParaRPr b="0" i="0" sz="2552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6"/>
              <p:cNvSpPr/>
              <p:nvPr/>
            </p:nvSpPr>
            <p:spPr>
              <a:xfrm>
                <a:off x="3895140" y="2322301"/>
                <a:ext cx="38489" cy="324387"/>
              </a:xfrm>
              <a:custGeom>
                <a:rect b="b" l="l" r="r" t="t"/>
                <a:pathLst>
                  <a:path extrusionOk="0" h="12347" w="1465">
                    <a:moveTo>
                      <a:pt x="1450" y="0"/>
                    </a:moveTo>
                    <a:cubicBezTo>
                      <a:pt x="556" y="541"/>
                      <a:pt x="1" y="1512"/>
                      <a:pt x="1" y="2567"/>
                    </a:cubicBezTo>
                    <a:lnTo>
                      <a:pt x="1" y="5986"/>
                    </a:lnTo>
                    <a:cubicBezTo>
                      <a:pt x="1" y="6204"/>
                      <a:pt x="315" y="6392"/>
                      <a:pt x="576" y="6392"/>
                    </a:cubicBezTo>
                    <a:cubicBezTo>
                      <a:pt x="597" y="6392"/>
                      <a:pt x="618" y="6391"/>
                      <a:pt x="639" y="6388"/>
                    </a:cubicBezTo>
                    <a:lnTo>
                      <a:pt x="639" y="7450"/>
                    </a:lnTo>
                    <a:cubicBezTo>
                      <a:pt x="639" y="8747"/>
                      <a:pt x="285" y="11057"/>
                      <a:pt x="285" y="11542"/>
                    </a:cubicBezTo>
                    <a:cubicBezTo>
                      <a:pt x="285" y="12090"/>
                      <a:pt x="514" y="12347"/>
                      <a:pt x="868" y="12347"/>
                    </a:cubicBezTo>
                    <a:cubicBezTo>
                      <a:pt x="1214" y="12347"/>
                      <a:pt x="1464" y="12090"/>
                      <a:pt x="1464" y="11542"/>
                    </a:cubicBezTo>
                    <a:cubicBezTo>
                      <a:pt x="1464" y="11542"/>
                      <a:pt x="1464" y="4211"/>
                      <a:pt x="1450" y="7"/>
                    </a:cubicBezTo>
                    <a:lnTo>
                      <a:pt x="1450" y="0"/>
                    </a:lnTo>
                    <a:close/>
                  </a:path>
                </a:pathLst>
              </a:custGeom>
              <a:solidFill>
                <a:srgbClr val="95A6B8"/>
              </a:solidFill>
              <a:ln>
                <a:noFill/>
              </a:ln>
            </p:spPr>
            <p:txBody>
              <a:bodyPr anchorCtr="0" anchor="ctr" bIns="166675" lIns="166675" spcFirstLastPara="1" rIns="166675" wrap="square" tIns="166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53"/>
                  <a:buFont typeface="Arial"/>
                  <a:buNone/>
                </a:pPr>
                <a:r>
                  <a:t/>
                </a:r>
                <a:endParaRPr b="0" i="0" sz="2552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6"/>
              <p:cNvSpPr/>
              <p:nvPr/>
            </p:nvSpPr>
            <p:spPr>
              <a:xfrm>
                <a:off x="3895140" y="2322301"/>
                <a:ext cx="38489" cy="167960"/>
              </a:xfrm>
              <a:custGeom>
                <a:rect b="b" l="l" r="r" t="t"/>
                <a:pathLst>
                  <a:path extrusionOk="0" h="6393" w="1465">
                    <a:moveTo>
                      <a:pt x="1450" y="0"/>
                    </a:moveTo>
                    <a:cubicBezTo>
                      <a:pt x="556" y="541"/>
                      <a:pt x="1" y="1512"/>
                      <a:pt x="1" y="2567"/>
                    </a:cubicBezTo>
                    <a:lnTo>
                      <a:pt x="1" y="5993"/>
                    </a:lnTo>
                    <a:cubicBezTo>
                      <a:pt x="1" y="6205"/>
                      <a:pt x="314" y="6392"/>
                      <a:pt x="576" y="6392"/>
                    </a:cubicBezTo>
                    <a:cubicBezTo>
                      <a:pt x="597" y="6392"/>
                      <a:pt x="618" y="6391"/>
                      <a:pt x="639" y="6388"/>
                    </a:cubicBezTo>
                    <a:lnTo>
                      <a:pt x="1464" y="6375"/>
                    </a:lnTo>
                    <a:cubicBezTo>
                      <a:pt x="1457" y="4356"/>
                      <a:pt x="1450" y="1686"/>
                      <a:pt x="1450" y="7"/>
                    </a:cubicBezTo>
                    <a:lnTo>
                      <a:pt x="1450" y="0"/>
                    </a:lnTo>
                    <a:close/>
                  </a:path>
                </a:pathLst>
              </a:custGeom>
              <a:solidFill>
                <a:srgbClr val="C7D0DA"/>
              </a:solidFill>
              <a:ln>
                <a:noFill/>
              </a:ln>
            </p:spPr>
            <p:txBody>
              <a:bodyPr anchorCtr="0" anchor="ctr" bIns="166675" lIns="166675" spcFirstLastPara="1" rIns="166675" wrap="square" tIns="166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53"/>
                  <a:buFont typeface="Arial"/>
                  <a:buNone/>
                </a:pPr>
                <a:r>
                  <a:t/>
                </a:r>
                <a:endParaRPr b="0" i="0" sz="2552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6"/>
              <p:cNvSpPr/>
              <p:nvPr/>
            </p:nvSpPr>
            <p:spPr>
              <a:xfrm>
                <a:off x="3545795" y="2370590"/>
                <a:ext cx="50890" cy="275021"/>
              </a:xfrm>
              <a:custGeom>
                <a:rect b="b" l="l" r="r" t="t"/>
                <a:pathLst>
                  <a:path extrusionOk="0" h="10468" w="1937">
                    <a:moveTo>
                      <a:pt x="1" y="0"/>
                    </a:moveTo>
                    <a:lnTo>
                      <a:pt x="1" y="1138"/>
                    </a:lnTo>
                    <a:cubicBezTo>
                      <a:pt x="1" y="1332"/>
                      <a:pt x="98" y="1519"/>
                      <a:pt x="265" y="1637"/>
                    </a:cubicBezTo>
                    <a:cubicBezTo>
                      <a:pt x="424" y="1727"/>
                      <a:pt x="549" y="2060"/>
                      <a:pt x="549" y="2241"/>
                    </a:cubicBezTo>
                    <a:lnTo>
                      <a:pt x="549" y="3912"/>
                    </a:lnTo>
                    <a:cubicBezTo>
                      <a:pt x="549" y="5286"/>
                      <a:pt x="535" y="6652"/>
                      <a:pt x="389" y="8019"/>
                    </a:cubicBezTo>
                    <a:cubicBezTo>
                      <a:pt x="299" y="8830"/>
                      <a:pt x="251" y="9551"/>
                      <a:pt x="251" y="9718"/>
                    </a:cubicBezTo>
                    <a:cubicBezTo>
                      <a:pt x="230" y="10127"/>
                      <a:pt x="556" y="10467"/>
                      <a:pt x="965" y="10467"/>
                    </a:cubicBezTo>
                    <a:cubicBezTo>
                      <a:pt x="1381" y="10467"/>
                      <a:pt x="1707" y="10127"/>
                      <a:pt x="1686" y="9718"/>
                    </a:cubicBezTo>
                    <a:cubicBezTo>
                      <a:pt x="1686" y="9551"/>
                      <a:pt x="1638" y="8830"/>
                      <a:pt x="1548" y="8019"/>
                    </a:cubicBezTo>
                    <a:cubicBezTo>
                      <a:pt x="1402" y="6659"/>
                      <a:pt x="1388" y="5286"/>
                      <a:pt x="1388" y="3912"/>
                    </a:cubicBezTo>
                    <a:lnTo>
                      <a:pt x="1388" y="2255"/>
                    </a:lnTo>
                    <a:cubicBezTo>
                      <a:pt x="1402" y="1991"/>
                      <a:pt x="1534" y="1755"/>
                      <a:pt x="1742" y="1596"/>
                    </a:cubicBezTo>
                    <a:cubicBezTo>
                      <a:pt x="1881" y="1505"/>
                      <a:pt x="1936" y="1304"/>
                      <a:pt x="1936" y="1138"/>
                    </a:cubicBezTo>
                    <a:lnTo>
                      <a:pt x="1936" y="0"/>
                    </a:lnTo>
                    <a:close/>
                  </a:path>
                </a:pathLst>
              </a:custGeom>
              <a:solidFill>
                <a:srgbClr val="95A6B8"/>
              </a:solidFill>
              <a:ln>
                <a:noFill/>
              </a:ln>
            </p:spPr>
            <p:txBody>
              <a:bodyPr anchorCtr="0" anchor="ctr" bIns="166675" lIns="166675" spcFirstLastPara="1" rIns="166675" wrap="square" tIns="166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53"/>
                  <a:buFont typeface="Arial"/>
                  <a:buNone/>
                </a:pPr>
                <a:r>
                  <a:t/>
                </a:r>
                <a:endParaRPr b="0" i="0" sz="2552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6"/>
              <p:cNvSpPr/>
              <p:nvPr/>
            </p:nvSpPr>
            <p:spPr>
              <a:xfrm>
                <a:off x="3545795" y="2370590"/>
                <a:ext cx="50890" cy="59244"/>
              </a:xfrm>
              <a:custGeom>
                <a:rect b="b" l="l" r="r" t="t"/>
                <a:pathLst>
                  <a:path extrusionOk="0" h="2255" w="1937">
                    <a:moveTo>
                      <a:pt x="1" y="0"/>
                    </a:moveTo>
                    <a:lnTo>
                      <a:pt x="1" y="1138"/>
                    </a:lnTo>
                    <a:cubicBezTo>
                      <a:pt x="1" y="1332"/>
                      <a:pt x="98" y="1519"/>
                      <a:pt x="265" y="1637"/>
                    </a:cubicBezTo>
                    <a:cubicBezTo>
                      <a:pt x="424" y="1727"/>
                      <a:pt x="549" y="2060"/>
                      <a:pt x="549" y="2241"/>
                    </a:cubicBezTo>
                    <a:lnTo>
                      <a:pt x="1388" y="2255"/>
                    </a:lnTo>
                    <a:cubicBezTo>
                      <a:pt x="1402" y="1991"/>
                      <a:pt x="1534" y="1755"/>
                      <a:pt x="1742" y="1603"/>
                    </a:cubicBezTo>
                    <a:cubicBezTo>
                      <a:pt x="1881" y="1505"/>
                      <a:pt x="1936" y="1304"/>
                      <a:pt x="1936" y="1138"/>
                    </a:cubicBezTo>
                    <a:lnTo>
                      <a:pt x="1936" y="0"/>
                    </a:lnTo>
                    <a:close/>
                  </a:path>
                </a:pathLst>
              </a:custGeom>
              <a:solidFill>
                <a:srgbClr val="C7D0DA"/>
              </a:solidFill>
              <a:ln>
                <a:noFill/>
              </a:ln>
            </p:spPr>
            <p:txBody>
              <a:bodyPr anchorCtr="0" anchor="ctr" bIns="166675" lIns="166675" spcFirstLastPara="1" rIns="166675" wrap="square" tIns="166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53"/>
                  <a:buFont typeface="Arial"/>
                  <a:buNone/>
                </a:pPr>
                <a:r>
                  <a:t/>
                </a:r>
                <a:endParaRPr b="0" i="0" sz="2552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35" name="Google Shape;835;p6"/>
          <p:cNvSpPr/>
          <p:nvPr/>
        </p:nvSpPr>
        <p:spPr>
          <a:xfrm>
            <a:off x="7047150" y="3115925"/>
            <a:ext cx="489900" cy="186900"/>
          </a:xfrm>
          <a:prstGeom prst="roundRect">
            <a:avLst>
              <a:gd fmla="val 103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6" name="Google Shape;836;p6"/>
          <p:cNvSpPr txBox="1"/>
          <p:nvPr/>
        </p:nvSpPr>
        <p:spPr>
          <a:xfrm>
            <a:off x="6950175" y="3033175"/>
            <a:ext cx="66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자취생</a:t>
            </a:r>
            <a:endParaRPr b="1"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7" name="Google Shape;83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a6bd6bbdf0_0_4"/>
          <p:cNvSpPr/>
          <p:nvPr/>
        </p:nvSpPr>
        <p:spPr>
          <a:xfrm rot="-2179534">
            <a:off x="-1697742" y="-973938"/>
            <a:ext cx="5304185" cy="3737623"/>
          </a:xfrm>
          <a:custGeom>
            <a:rect b="b" l="l" r="r" t="t"/>
            <a:pathLst>
              <a:path extrusionOk="0" h="46294" w="65699">
                <a:moveTo>
                  <a:pt x="37175" y="1"/>
                </a:moveTo>
                <a:cubicBezTo>
                  <a:pt x="37158" y="1"/>
                  <a:pt x="37141" y="1"/>
                  <a:pt x="37124" y="1"/>
                </a:cubicBezTo>
                <a:cubicBezTo>
                  <a:pt x="32862" y="24"/>
                  <a:pt x="29469" y="3229"/>
                  <a:pt x="26156" y="5499"/>
                </a:cubicBezTo>
                <a:cubicBezTo>
                  <a:pt x="19981" y="9724"/>
                  <a:pt x="9792" y="13483"/>
                  <a:pt x="6745" y="15929"/>
                </a:cubicBezTo>
                <a:cubicBezTo>
                  <a:pt x="1897" y="19825"/>
                  <a:pt x="1" y="26996"/>
                  <a:pt x="2294" y="32778"/>
                </a:cubicBezTo>
                <a:cubicBezTo>
                  <a:pt x="4458" y="38237"/>
                  <a:pt x="10189" y="42042"/>
                  <a:pt x="16043" y="42042"/>
                </a:cubicBezTo>
                <a:cubicBezTo>
                  <a:pt x="16388" y="42042"/>
                  <a:pt x="16734" y="42028"/>
                  <a:pt x="17079" y="42001"/>
                </a:cubicBezTo>
                <a:cubicBezTo>
                  <a:pt x="20006" y="41774"/>
                  <a:pt x="23033" y="41387"/>
                  <a:pt x="26025" y="41387"/>
                </a:cubicBezTo>
                <a:cubicBezTo>
                  <a:pt x="28200" y="41387"/>
                  <a:pt x="30357" y="41592"/>
                  <a:pt x="32442" y="42212"/>
                </a:cubicBezTo>
                <a:cubicBezTo>
                  <a:pt x="36667" y="43471"/>
                  <a:pt x="41006" y="45188"/>
                  <a:pt x="45258" y="45914"/>
                </a:cubicBezTo>
                <a:cubicBezTo>
                  <a:pt x="46642" y="46150"/>
                  <a:pt x="48026" y="46294"/>
                  <a:pt x="49410" y="46294"/>
                </a:cubicBezTo>
                <a:cubicBezTo>
                  <a:pt x="53012" y="46294"/>
                  <a:pt x="56607" y="45317"/>
                  <a:pt x="60163" y="42438"/>
                </a:cubicBezTo>
                <a:cubicBezTo>
                  <a:pt x="63896" y="39419"/>
                  <a:pt x="65698" y="34084"/>
                  <a:pt x="65572" y="29242"/>
                </a:cubicBezTo>
                <a:cubicBezTo>
                  <a:pt x="65322" y="19768"/>
                  <a:pt x="55255" y="14729"/>
                  <a:pt x="49106" y="8505"/>
                </a:cubicBezTo>
                <a:cubicBezTo>
                  <a:pt x="45725" y="5083"/>
                  <a:pt x="42433" y="1"/>
                  <a:pt x="371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0550" lIns="90550" spcFirstLastPara="1" rIns="90550" wrap="square" tIns="90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7"/>
              <a:buFont typeface="Arial"/>
              <a:buNone/>
            </a:pPr>
            <a:r>
              <a:t/>
            </a:r>
            <a:endParaRPr b="0" i="0" sz="138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g3a6bd6bbdf0_0_4"/>
          <p:cNvSpPr/>
          <p:nvPr/>
        </p:nvSpPr>
        <p:spPr>
          <a:xfrm>
            <a:off x="-1581782" y="-1047261"/>
            <a:ext cx="5304209" cy="3737662"/>
          </a:xfrm>
          <a:custGeom>
            <a:rect b="b" l="l" r="r" t="t"/>
            <a:pathLst>
              <a:path extrusionOk="0" h="46294" w="65699">
                <a:moveTo>
                  <a:pt x="37175" y="1"/>
                </a:moveTo>
                <a:cubicBezTo>
                  <a:pt x="37158" y="1"/>
                  <a:pt x="37141" y="1"/>
                  <a:pt x="37124" y="1"/>
                </a:cubicBezTo>
                <a:cubicBezTo>
                  <a:pt x="32862" y="24"/>
                  <a:pt x="29469" y="3229"/>
                  <a:pt x="26156" y="5499"/>
                </a:cubicBezTo>
                <a:cubicBezTo>
                  <a:pt x="19981" y="9724"/>
                  <a:pt x="9792" y="13483"/>
                  <a:pt x="6745" y="15929"/>
                </a:cubicBezTo>
                <a:cubicBezTo>
                  <a:pt x="1897" y="19825"/>
                  <a:pt x="1" y="26996"/>
                  <a:pt x="2294" y="32778"/>
                </a:cubicBezTo>
                <a:cubicBezTo>
                  <a:pt x="4458" y="38237"/>
                  <a:pt x="10189" y="42042"/>
                  <a:pt x="16043" y="42042"/>
                </a:cubicBezTo>
                <a:cubicBezTo>
                  <a:pt x="16388" y="42042"/>
                  <a:pt x="16734" y="42028"/>
                  <a:pt x="17079" y="42001"/>
                </a:cubicBezTo>
                <a:cubicBezTo>
                  <a:pt x="20006" y="41774"/>
                  <a:pt x="23033" y="41387"/>
                  <a:pt x="26025" y="41387"/>
                </a:cubicBezTo>
                <a:cubicBezTo>
                  <a:pt x="28200" y="41387"/>
                  <a:pt x="30357" y="41592"/>
                  <a:pt x="32442" y="42212"/>
                </a:cubicBezTo>
                <a:cubicBezTo>
                  <a:pt x="36667" y="43471"/>
                  <a:pt x="41006" y="45188"/>
                  <a:pt x="45258" y="45914"/>
                </a:cubicBezTo>
                <a:cubicBezTo>
                  <a:pt x="46642" y="46150"/>
                  <a:pt x="48026" y="46294"/>
                  <a:pt x="49410" y="46294"/>
                </a:cubicBezTo>
                <a:cubicBezTo>
                  <a:pt x="53012" y="46294"/>
                  <a:pt x="56607" y="45317"/>
                  <a:pt x="60163" y="42438"/>
                </a:cubicBezTo>
                <a:cubicBezTo>
                  <a:pt x="63896" y="39419"/>
                  <a:pt x="65698" y="34084"/>
                  <a:pt x="65572" y="29242"/>
                </a:cubicBezTo>
                <a:cubicBezTo>
                  <a:pt x="65322" y="19768"/>
                  <a:pt x="55255" y="14729"/>
                  <a:pt x="49106" y="8505"/>
                </a:cubicBezTo>
                <a:cubicBezTo>
                  <a:pt x="45725" y="5083"/>
                  <a:pt x="42433" y="1"/>
                  <a:pt x="37175" y="1"/>
                </a:cubicBezTo>
                <a:close/>
              </a:path>
            </a:pathLst>
          </a:custGeom>
          <a:solidFill>
            <a:srgbClr val="FFC530"/>
          </a:solidFill>
          <a:ln>
            <a:noFill/>
          </a:ln>
        </p:spPr>
        <p:txBody>
          <a:bodyPr anchorCtr="0" anchor="ctr" bIns="90550" lIns="90550" spcFirstLastPara="1" rIns="90550" wrap="square" tIns="90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7"/>
              <a:buFont typeface="Arial"/>
              <a:buNone/>
            </a:pPr>
            <a:r>
              <a:t/>
            </a:r>
            <a:endParaRPr b="0" i="0" sz="138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4" name="Google Shape;844;g3a6bd6bbdf0_0_4"/>
          <p:cNvGrpSpPr/>
          <p:nvPr/>
        </p:nvGrpSpPr>
        <p:grpSpPr>
          <a:xfrm>
            <a:off x="6138499" y="1658946"/>
            <a:ext cx="2503606" cy="2493112"/>
            <a:chOff x="1380325" y="456475"/>
            <a:chExt cx="4827625" cy="4811100"/>
          </a:xfrm>
        </p:grpSpPr>
        <p:sp>
          <p:nvSpPr>
            <p:cNvPr id="845" name="Google Shape;845;g3a6bd6bbdf0_0_4"/>
            <p:cNvSpPr/>
            <p:nvPr/>
          </p:nvSpPr>
          <p:spPr>
            <a:xfrm>
              <a:off x="1380325" y="2480550"/>
              <a:ext cx="4827625" cy="2787025"/>
            </a:xfrm>
            <a:custGeom>
              <a:rect b="b" l="l" r="r" t="t"/>
              <a:pathLst>
                <a:path extrusionOk="0" h="111481" w="193105">
                  <a:moveTo>
                    <a:pt x="96569" y="1"/>
                  </a:moveTo>
                  <a:cubicBezTo>
                    <a:pt x="43231" y="1"/>
                    <a:pt x="0" y="24985"/>
                    <a:pt x="0" y="55740"/>
                  </a:cubicBezTo>
                  <a:cubicBezTo>
                    <a:pt x="0" y="86529"/>
                    <a:pt x="43231" y="111480"/>
                    <a:pt x="96569" y="111480"/>
                  </a:cubicBezTo>
                  <a:cubicBezTo>
                    <a:pt x="149874" y="111480"/>
                    <a:pt x="193105" y="86529"/>
                    <a:pt x="193105" y="55740"/>
                  </a:cubicBezTo>
                  <a:cubicBezTo>
                    <a:pt x="193105" y="24985"/>
                    <a:pt x="149874" y="1"/>
                    <a:pt x="9656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3a6bd6bbdf0_0_4"/>
            <p:cNvSpPr/>
            <p:nvPr/>
          </p:nvSpPr>
          <p:spPr>
            <a:xfrm>
              <a:off x="2849700" y="4121425"/>
              <a:ext cx="1717100" cy="880950"/>
            </a:xfrm>
            <a:custGeom>
              <a:rect b="b" l="l" r="r" t="t"/>
              <a:pathLst>
                <a:path extrusionOk="0" h="35238" w="68684">
                  <a:moveTo>
                    <a:pt x="21349" y="13455"/>
                  </a:moveTo>
                  <a:cubicBezTo>
                    <a:pt x="26353" y="13455"/>
                    <a:pt x="31023" y="14556"/>
                    <a:pt x="34492" y="16558"/>
                  </a:cubicBezTo>
                  <a:cubicBezTo>
                    <a:pt x="37461" y="18292"/>
                    <a:pt x="39095" y="20394"/>
                    <a:pt x="39095" y="22529"/>
                  </a:cubicBezTo>
                  <a:cubicBezTo>
                    <a:pt x="39095" y="24630"/>
                    <a:pt x="37461" y="26765"/>
                    <a:pt x="34459" y="28466"/>
                  </a:cubicBezTo>
                  <a:lnTo>
                    <a:pt x="34492" y="28466"/>
                  </a:lnTo>
                  <a:cubicBezTo>
                    <a:pt x="31023" y="30468"/>
                    <a:pt x="26353" y="31568"/>
                    <a:pt x="21349" y="31568"/>
                  </a:cubicBezTo>
                  <a:cubicBezTo>
                    <a:pt x="16346" y="31568"/>
                    <a:pt x="11676" y="30468"/>
                    <a:pt x="8207" y="28466"/>
                  </a:cubicBezTo>
                  <a:cubicBezTo>
                    <a:pt x="5238" y="26765"/>
                    <a:pt x="3603" y="24630"/>
                    <a:pt x="3603" y="22529"/>
                  </a:cubicBezTo>
                  <a:cubicBezTo>
                    <a:pt x="3603" y="20394"/>
                    <a:pt x="5238" y="18292"/>
                    <a:pt x="8207" y="16558"/>
                  </a:cubicBezTo>
                  <a:cubicBezTo>
                    <a:pt x="11676" y="14556"/>
                    <a:pt x="16346" y="13455"/>
                    <a:pt x="21349" y="13455"/>
                  </a:cubicBezTo>
                  <a:close/>
                  <a:moveTo>
                    <a:pt x="65188" y="1"/>
                  </a:moveTo>
                  <a:cubicBezTo>
                    <a:pt x="64976" y="1"/>
                    <a:pt x="64759" y="44"/>
                    <a:pt x="64580" y="146"/>
                  </a:cubicBezTo>
                  <a:cubicBezTo>
                    <a:pt x="62379" y="1247"/>
                    <a:pt x="49670" y="9353"/>
                    <a:pt x="43799" y="12988"/>
                  </a:cubicBezTo>
                  <a:lnTo>
                    <a:pt x="40897" y="14756"/>
                  </a:lnTo>
                  <a:cubicBezTo>
                    <a:pt x="40830" y="14790"/>
                    <a:pt x="40763" y="14856"/>
                    <a:pt x="40696" y="14957"/>
                  </a:cubicBezTo>
                  <a:cubicBezTo>
                    <a:pt x="40696" y="14957"/>
                    <a:pt x="40696" y="14957"/>
                    <a:pt x="40663" y="14990"/>
                  </a:cubicBezTo>
                  <a:cubicBezTo>
                    <a:pt x="40663" y="15023"/>
                    <a:pt x="40630" y="15057"/>
                    <a:pt x="40596" y="15090"/>
                  </a:cubicBezTo>
                  <a:cubicBezTo>
                    <a:pt x="40596" y="15123"/>
                    <a:pt x="40596" y="15157"/>
                    <a:pt x="40563" y="15190"/>
                  </a:cubicBezTo>
                  <a:cubicBezTo>
                    <a:pt x="40563" y="15223"/>
                    <a:pt x="40563" y="15257"/>
                    <a:pt x="40530" y="15290"/>
                  </a:cubicBezTo>
                  <a:lnTo>
                    <a:pt x="40530" y="15390"/>
                  </a:lnTo>
                  <a:lnTo>
                    <a:pt x="40063" y="15657"/>
                  </a:lnTo>
                  <a:lnTo>
                    <a:pt x="39662" y="15891"/>
                  </a:lnTo>
                  <a:cubicBezTo>
                    <a:pt x="38662" y="14923"/>
                    <a:pt x="37561" y="14089"/>
                    <a:pt x="36360" y="13422"/>
                  </a:cubicBezTo>
                  <a:cubicBezTo>
                    <a:pt x="32324" y="11120"/>
                    <a:pt x="27020" y="9820"/>
                    <a:pt x="21383" y="9820"/>
                  </a:cubicBezTo>
                  <a:cubicBezTo>
                    <a:pt x="15745" y="9820"/>
                    <a:pt x="10442" y="11120"/>
                    <a:pt x="6439" y="13422"/>
                  </a:cubicBezTo>
                  <a:cubicBezTo>
                    <a:pt x="2269" y="15824"/>
                    <a:pt x="1" y="19060"/>
                    <a:pt x="1" y="22529"/>
                  </a:cubicBezTo>
                  <a:cubicBezTo>
                    <a:pt x="1" y="26031"/>
                    <a:pt x="2269" y="29267"/>
                    <a:pt x="6439" y="31669"/>
                  </a:cubicBezTo>
                  <a:cubicBezTo>
                    <a:pt x="10442" y="33970"/>
                    <a:pt x="15745" y="35238"/>
                    <a:pt x="21383" y="35238"/>
                  </a:cubicBezTo>
                  <a:cubicBezTo>
                    <a:pt x="27020" y="35238"/>
                    <a:pt x="32324" y="33970"/>
                    <a:pt x="36360" y="31669"/>
                  </a:cubicBezTo>
                  <a:cubicBezTo>
                    <a:pt x="40530" y="29267"/>
                    <a:pt x="42798" y="26031"/>
                    <a:pt x="42798" y="22529"/>
                  </a:cubicBezTo>
                  <a:cubicBezTo>
                    <a:pt x="42765" y="20928"/>
                    <a:pt x="42298" y="19360"/>
                    <a:pt x="41430" y="18025"/>
                  </a:cubicBezTo>
                  <a:lnTo>
                    <a:pt x="41797" y="17825"/>
                  </a:lnTo>
                  <a:cubicBezTo>
                    <a:pt x="41964" y="17930"/>
                    <a:pt x="42144" y="17982"/>
                    <a:pt x="42320" y="17982"/>
                  </a:cubicBezTo>
                  <a:cubicBezTo>
                    <a:pt x="42426" y="17982"/>
                    <a:pt x="42531" y="17963"/>
                    <a:pt x="42631" y="17925"/>
                  </a:cubicBezTo>
                  <a:cubicBezTo>
                    <a:pt x="44633" y="16825"/>
                    <a:pt x="63980" y="8585"/>
                    <a:pt x="67916" y="6450"/>
                  </a:cubicBezTo>
                  <a:cubicBezTo>
                    <a:pt x="68350" y="6184"/>
                    <a:pt x="68650" y="5617"/>
                    <a:pt x="68683" y="4816"/>
                  </a:cubicBezTo>
                  <a:cubicBezTo>
                    <a:pt x="68683" y="3849"/>
                    <a:pt x="68416" y="2915"/>
                    <a:pt x="67916" y="2114"/>
                  </a:cubicBezTo>
                  <a:cubicBezTo>
                    <a:pt x="67782" y="1914"/>
                    <a:pt x="67682" y="1747"/>
                    <a:pt x="67582" y="1614"/>
                  </a:cubicBezTo>
                  <a:lnTo>
                    <a:pt x="67549" y="1580"/>
                  </a:lnTo>
                  <a:cubicBezTo>
                    <a:pt x="67449" y="1414"/>
                    <a:pt x="67315" y="1280"/>
                    <a:pt x="67182" y="1147"/>
                  </a:cubicBezTo>
                  <a:lnTo>
                    <a:pt x="67149" y="1080"/>
                  </a:lnTo>
                  <a:cubicBezTo>
                    <a:pt x="67049" y="947"/>
                    <a:pt x="66915" y="846"/>
                    <a:pt x="66782" y="713"/>
                  </a:cubicBezTo>
                  <a:lnTo>
                    <a:pt x="66715" y="680"/>
                  </a:lnTo>
                  <a:cubicBezTo>
                    <a:pt x="66615" y="580"/>
                    <a:pt x="66448" y="446"/>
                    <a:pt x="66315" y="379"/>
                  </a:cubicBezTo>
                  <a:lnTo>
                    <a:pt x="66048" y="246"/>
                  </a:lnTo>
                  <a:lnTo>
                    <a:pt x="65948" y="179"/>
                  </a:lnTo>
                  <a:lnTo>
                    <a:pt x="65814" y="113"/>
                  </a:lnTo>
                  <a:cubicBezTo>
                    <a:pt x="65748" y="113"/>
                    <a:pt x="65714" y="79"/>
                    <a:pt x="65648" y="79"/>
                  </a:cubicBezTo>
                  <a:lnTo>
                    <a:pt x="65581" y="79"/>
                  </a:lnTo>
                  <a:cubicBezTo>
                    <a:pt x="65514" y="46"/>
                    <a:pt x="65447" y="13"/>
                    <a:pt x="65381" y="13"/>
                  </a:cubicBezTo>
                  <a:cubicBezTo>
                    <a:pt x="65318" y="5"/>
                    <a:pt x="65253" y="1"/>
                    <a:pt x="651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3a6bd6bbdf0_0_4"/>
            <p:cNvSpPr/>
            <p:nvPr/>
          </p:nvSpPr>
          <p:spPr>
            <a:xfrm>
              <a:off x="1542100" y="2722600"/>
              <a:ext cx="3123100" cy="1795900"/>
            </a:xfrm>
            <a:custGeom>
              <a:rect b="b" l="l" r="r" t="t"/>
              <a:pathLst>
                <a:path extrusionOk="0" h="71836" w="124924">
                  <a:moveTo>
                    <a:pt x="102507" y="0"/>
                  </a:moveTo>
                  <a:cubicBezTo>
                    <a:pt x="101890" y="0"/>
                    <a:pt x="101273" y="142"/>
                    <a:pt x="100706" y="426"/>
                  </a:cubicBezTo>
                  <a:lnTo>
                    <a:pt x="1001" y="57967"/>
                  </a:lnTo>
                  <a:cubicBezTo>
                    <a:pt x="1" y="58534"/>
                    <a:pt x="1" y="59468"/>
                    <a:pt x="1001" y="60068"/>
                  </a:cubicBezTo>
                  <a:lnTo>
                    <a:pt x="20649" y="71410"/>
                  </a:lnTo>
                  <a:cubicBezTo>
                    <a:pt x="21216" y="71693"/>
                    <a:pt x="21833" y="71835"/>
                    <a:pt x="22450" y="71835"/>
                  </a:cubicBezTo>
                  <a:cubicBezTo>
                    <a:pt x="23067" y="71835"/>
                    <a:pt x="23684" y="71693"/>
                    <a:pt x="24251" y="71410"/>
                  </a:cubicBezTo>
                  <a:lnTo>
                    <a:pt x="61611" y="49828"/>
                  </a:lnTo>
                  <a:lnTo>
                    <a:pt x="67349" y="53164"/>
                  </a:lnTo>
                  <a:cubicBezTo>
                    <a:pt x="68867" y="54048"/>
                    <a:pt x="70860" y="54489"/>
                    <a:pt x="72853" y="54489"/>
                  </a:cubicBezTo>
                  <a:cubicBezTo>
                    <a:pt x="74846" y="54489"/>
                    <a:pt x="76839" y="54048"/>
                    <a:pt x="78357" y="53164"/>
                  </a:cubicBezTo>
                  <a:lnTo>
                    <a:pt x="95469" y="43357"/>
                  </a:lnTo>
                  <a:cubicBezTo>
                    <a:pt x="98538" y="41622"/>
                    <a:pt x="98538" y="38787"/>
                    <a:pt x="95469" y="37019"/>
                  </a:cubicBezTo>
                  <a:lnTo>
                    <a:pt x="89731" y="33683"/>
                  </a:lnTo>
                  <a:lnTo>
                    <a:pt x="123923" y="13835"/>
                  </a:lnTo>
                  <a:cubicBezTo>
                    <a:pt x="124923" y="13302"/>
                    <a:pt x="124923" y="12368"/>
                    <a:pt x="123956" y="11801"/>
                  </a:cubicBezTo>
                  <a:lnTo>
                    <a:pt x="104309" y="426"/>
                  </a:lnTo>
                  <a:cubicBezTo>
                    <a:pt x="103741" y="142"/>
                    <a:pt x="103124" y="0"/>
                    <a:pt x="1025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g3a6bd6bbdf0_0_4"/>
            <p:cNvSpPr/>
            <p:nvPr/>
          </p:nvSpPr>
          <p:spPr>
            <a:xfrm>
              <a:off x="4982050" y="3805675"/>
              <a:ext cx="962400" cy="555425"/>
            </a:xfrm>
            <a:custGeom>
              <a:rect b="b" l="l" r="r" t="t"/>
              <a:pathLst>
                <a:path extrusionOk="0" h="22217" w="38496">
                  <a:moveTo>
                    <a:pt x="19248" y="0"/>
                  </a:moveTo>
                  <a:cubicBezTo>
                    <a:pt x="8640" y="0"/>
                    <a:pt x="1" y="4970"/>
                    <a:pt x="1" y="11108"/>
                  </a:cubicBezTo>
                  <a:cubicBezTo>
                    <a:pt x="1" y="17246"/>
                    <a:pt x="8640" y="22216"/>
                    <a:pt x="19248" y="22216"/>
                  </a:cubicBezTo>
                  <a:cubicBezTo>
                    <a:pt x="29889" y="22216"/>
                    <a:pt x="38495" y="17246"/>
                    <a:pt x="38495" y="11108"/>
                  </a:cubicBezTo>
                  <a:cubicBezTo>
                    <a:pt x="38495" y="4970"/>
                    <a:pt x="29889" y="0"/>
                    <a:pt x="192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g3a6bd6bbdf0_0_4"/>
            <p:cNvSpPr/>
            <p:nvPr/>
          </p:nvSpPr>
          <p:spPr>
            <a:xfrm>
              <a:off x="5724250" y="3318150"/>
              <a:ext cx="299425" cy="574275"/>
            </a:xfrm>
            <a:custGeom>
              <a:rect b="b" l="l" r="r" t="t"/>
              <a:pathLst>
                <a:path extrusionOk="0" h="22971" w="11977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g3a6bd6bbdf0_0_4"/>
            <p:cNvSpPr/>
            <p:nvPr/>
          </p:nvSpPr>
          <p:spPr>
            <a:xfrm>
              <a:off x="5724250" y="3318150"/>
              <a:ext cx="299425" cy="574275"/>
            </a:xfrm>
            <a:custGeom>
              <a:rect b="b" l="l" r="r" t="t"/>
              <a:pathLst>
                <a:path extrusionOk="0" h="22971" w="11977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g3a6bd6bbdf0_0_4"/>
            <p:cNvSpPr/>
            <p:nvPr/>
          </p:nvSpPr>
          <p:spPr>
            <a:xfrm>
              <a:off x="5745950" y="3358200"/>
              <a:ext cx="194225" cy="457500"/>
            </a:xfrm>
            <a:custGeom>
              <a:rect b="b" l="l" r="r" t="t"/>
              <a:pathLst>
                <a:path extrusionOk="0" h="18300" w="7769">
                  <a:moveTo>
                    <a:pt x="7522" y="0"/>
                  </a:moveTo>
                  <a:cubicBezTo>
                    <a:pt x="7483" y="0"/>
                    <a:pt x="7443" y="16"/>
                    <a:pt x="7405" y="53"/>
                  </a:cubicBezTo>
                  <a:cubicBezTo>
                    <a:pt x="2469" y="4356"/>
                    <a:pt x="0" y="10594"/>
                    <a:pt x="300" y="18099"/>
                  </a:cubicBezTo>
                  <a:cubicBezTo>
                    <a:pt x="334" y="18199"/>
                    <a:pt x="400" y="18299"/>
                    <a:pt x="500" y="18299"/>
                  </a:cubicBezTo>
                  <a:lnTo>
                    <a:pt x="534" y="18299"/>
                  </a:lnTo>
                  <a:cubicBezTo>
                    <a:pt x="601" y="18266"/>
                    <a:pt x="667" y="18199"/>
                    <a:pt x="667" y="18099"/>
                  </a:cubicBezTo>
                  <a:cubicBezTo>
                    <a:pt x="367" y="10694"/>
                    <a:pt x="2769" y="4556"/>
                    <a:pt x="7639" y="320"/>
                  </a:cubicBezTo>
                  <a:cubicBezTo>
                    <a:pt x="7769" y="190"/>
                    <a:pt x="7656" y="0"/>
                    <a:pt x="7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g3a6bd6bbdf0_0_4"/>
            <p:cNvSpPr/>
            <p:nvPr/>
          </p:nvSpPr>
          <p:spPr>
            <a:xfrm>
              <a:off x="5659200" y="3669025"/>
              <a:ext cx="404500" cy="365225"/>
            </a:xfrm>
            <a:custGeom>
              <a:rect b="b" l="l" r="r" t="t"/>
              <a:pathLst>
                <a:path extrusionOk="0" h="14609" w="16180">
                  <a:moveTo>
                    <a:pt x="13652" y="0"/>
                  </a:moveTo>
                  <a:cubicBezTo>
                    <a:pt x="12007" y="0"/>
                    <a:pt x="8949" y="335"/>
                    <a:pt x="8407" y="963"/>
                  </a:cubicBezTo>
                  <a:cubicBezTo>
                    <a:pt x="7740" y="1730"/>
                    <a:pt x="7673" y="3998"/>
                    <a:pt x="7673" y="3998"/>
                  </a:cubicBezTo>
                  <a:cubicBezTo>
                    <a:pt x="7673" y="3998"/>
                    <a:pt x="6806" y="2831"/>
                    <a:pt x="6806" y="1697"/>
                  </a:cubicBezTo>
                  <a:cubicBezTo>
                    <a:pt x="6589" y="1663"/>
                    <a:pt x="6372" y="1647"/>
                    <a:pt x="6157" y="1647"/>
                  </a:cubicBezTo>
                  <a:cubicBezTo>
                    <a:pt x="5511" y="1647"/>
                    <a:pt x="4879" y="1797"/>
                    <a:pt x="4304" y="2097"/>
                  </a:cubicBezTo>
                  <a:cubicBezTo>
                    <a:pt x="3070" y="2731"/>
                    <a:pt x="2636" y="3265"/>
                    <a:pt x="2569" y="4232"/>
                  </a:cubicBezTo>
                  <a:cubicBezTo>
                    <a:pt x="2503" y="5199"/>
                    <a:pt x="2436" y="6667"/>
                    <a:pt x="2803" y="7801"/>
                  </a:cubicBezTo>
                  <a:cubicBezTo>
                    <a:pt x="2803" y="7801"/>
                    <a:pt x="1669" y="5933"/>
                    <a:pt x="1736" y="4299"/>
                  </a:cubicBezTo>
                  <a:lnTo>
                    <a:pt x="1736" y="4299"/>
                  </a:lnTo>
                  <a:cubicBezTo>
                    <a:pt x="1269" y="5099"/>
                    <a:pt x="868" y="5900"/>
                    <a:pt x="535" y="6734"/>
                  </a:cubicBezTo>
                  <a:cubicBezTo>
                    <a:pt x="1" y="8168"/>
                    <a:pt x="635" y="11604"/>
                    <a:pt x="2636" y="13338"/>
                  </a:cubicBezTo>
                  <a:cubicBezTo>
                    <a:pt x="4004" y="14139"/>
                    <a:pt x="5605" y="14606"/>
                    <a:pt x="7206" y="14606"/>
                  </a:cubicBezTo>
                  <a:cubicBezTo>
                    <a:pt x="7268" y="14608"/>
                    <a:pt x="7330" y="14608"/>
                    <a:pt x="7390" y="14608"/>
                  </a:cubicBezTo>
                  <a:cubicBezTo>
                    <a:pt x="10054" y="14608"/>
                    <a:pt x="11042" y="13205"/>
                    <a:pt x="11042" y="13205"/>
                  </a:cubicBezTo>
                  <a:cubicBezTo>
                    <a:pt x="11042" y="13205"/>
                    <a:pt x="9608" y="10803"/>
                    <a:pt x="7973" y="10303"/>
                  </a:cubicBezTo>
                  <a:lnTo>
                    <a:pt x="7973" y="10303"/>
                  </a:lnTo>
                  <a:cubicBezTo>
                    <a:pt x="9675" y="10436"/>
                    <a:pt x="11376" y="10870"/>
                    <a:pt x="12977" y="11604"/>
                  </a:cubicBezTo>
                  <a:cubicBezTo>
                    <a:pt x="12977" y="11604"/>
                    <a:pt x="14645" y="11404"/>
                    <a:pt x="14945" y="8769"/>
                  </a:cubicBezTo>
                  <a:cubicBezTo>
                    <a:pt x="14945" y="8769"/>
                    <a:pt x="13778" y="7368"/>
                    <a:pt x="10342" y="6967"/>
                  </a:cubicBezTo>
                  <a:cubicBezTo>
                    <a:pt x="11433" y="6626"/>
                    <a:pt x="12572" y="6456"/>
                    <a:pt x="13703" y="6456"/>
                  </a:cubicBezTo>
                  <a:cubicBezTo>
                    <a:pt x="14232" y="6456"/>
                    <a:pt x="14759" y="6493"/>
                    <a:pt x="15279" y="6567"/>
                  </a:cubicBezTo>
                  <a:cubicBezTo>
                    <a:pt x="15281" y="6568"/>
                    <a:pt x="15283" y="6568"/>
                    <a:pt x="15285" y="6568"/>
                  </a:cubicBezTo>
                  <a:cubicBezTo>
                    <a:pt x="15522" y="6568"/>
                    <a:pt x="16013" y="3216"/>
                    <a:pt x="16079" y="1663"/>
                  </a:cubicBezTo>
                  <a:cubicBezTo>
                    <a:pt x="16179" y="62"/>
                    <a:pt x="15545" y="196"/>
                    <a:pt x="14345" y="29"/>
                  </a:cubicBezTo>
                  <a:cubicBezTo>
                    <a:pt x="14166" y="10"/>
                    <a:pt x="13929" y="0"/>
                    <a:pt x="136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g3a6bd6bbdf0_0_4"/>
            <p:cNvSpPr/>
            <p:nvPr/>
          </p:nvSpPr>
          <p:spPr>
            <a:xfrm>
              <a:off x="5720100" y="3689075"/>
              <a:ext cx="310225" cy="317600"/>
            </a:xfrm>
            <a:custGeom>
              <a:rect b="b" l="l" r="r" t="t"/>
              <a:pathLst>
                <a:path extrusionOk="0" h="12704" w="12409">
                  <a:moveTo>
                    <a:pt x="12224" y="1"/>
                  </a:moveTo>
                  <a:cubicBezTo>
                    <a:pt x="12198" y="1"/>
                    <a:pt x="12170" y="9"/>
                    <a:pt x="12142" y="28"/>
                  </a:cubicBezTo>
                  <a:cubicBezTo>
                    <a:pt x="9240" y="995"/>
                    <a:pt x="1635" y="7533"/>
                    <a:pt x="33" y="12470"/>
                  </a:cubicBezTo>
                  <a:cubicBezTo>
                    <a:pt x="0" y="12570"/>
                    <a:pt x="33" y="12670"/>
                    <a:pt x="133" y="12703"/>
                  </a:cubicBezTo>
                  <a:lnTo>
                    <a:pt x="234" y="12703"/>
                  </a:lnTo>
                  <a:cubicBezTo>
                    <a:pt x="300" y="12703"/>
                    <a:pt x="334" y="12637"/>
                    <a:pt x="367" y="12603"/>
                  </a:cubicBezTo>
                  <a:cubicBezTo>
                    <a:pt x="1968" y="7733"/>
                    <a:pt x="9407" y="1328"/>
                    <a:pt x="12276" y="361"/>
                  </a:cubicBezTo>
                  <a:cubicBezTo>
                    <a:pt x="12376" y="328"/>
                    <a:pt x="12409" y="228"/>
                    <a:pt x="12376" y="128"/>
                  </a:cubicBezTo>
                  <a:cubicBezTo>
                    <a:pt x="12352" y="55"/>
                    <a:pt x="12293" y="1"/>
                    <a:pt x="12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g3a6bd6bbdf0_0_4"/>
            <p:cNvSpPr/>
            <p:nvPr/>
          </p:nvSpPr>
          <p:spPr>
            <a:xfrm>
              <a:off x="2899750" y="2951725"/>
              <a:ext cx="1027425" cy="1092475"/>
            </a:xfrm>
            <a:custGeom>
              <a:rect b="b" l="l" r="r" t="t"/>
              <a:pathLst>
                <a:path extrusionOk="0" h="43699" w="41097">
                  <a:moveTo>
                    <a:pt x="25719" y="0"/>
                  </a:moveTo>
                  <a:lnTo>
                    <a:pt x="0" y="14911"/>
                  </a:lnTo>
                  <a:lnTo>
                    <a:pt x="0" y="33091"/>
                  </a:lnTo>
                  <a:cubicBezTo>
                    <a:pt x="67" y="34125"/>
                    <a:pt x="601" y="35059"/>
                    <a:pt x="1468" y="35626"/>
                  </a:cubicBezTo>
                  <a:lnTo>
                    <a:pt x="13043" y="42397"/>
                  </a:lnTo>
                  <a:cubicBezTo>
                    <a:pt x="14561" y="43265"/>
                    <a:pt x="16554" y="43698"/>
                    <a:pt x="18547" y="43698"/>
                  </a:cubicBezTo>
                  <a:cubicBezTo>
                    <a:pt x="20540" y="43698"/>
                    <a:pt x="22533" y="43265"/>
                    <a:pt x="24051" y="42397"/>
                  </a:cubicBezTo>
                  <a:lnTo>
                    <a:pt x="38795" y="33858"/>
                  </a:lnTo>
                  <a:cubicBezTo>
                    <a:pt x="40329" y="32991"/>
                    <a:pt x="41096" y="31857"/>
                    <a:pt x="41096" y="30689"/>
                  </a:cubicBezTo>
                  <a:lnTo>
                    <a:pt x="41096" y="28654"/>
                  </a:lnTo>
                  <a:lnTo>
                    <a:pt x="27186" y="20749"/>
                  </a:lnTo>
                  <a:cubicBezTo>
                    <a:pt x="26319" y="20181"/>
                    <a:pt x="25785" y="19247"/>
                    <a:pt x="25719" y="18213"/>
                  </a:cubicBezTo>
                  <a:lnTo>
                    <a:pt x="2571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g3a6bd6bbdf0_0_4"/>
            <p:cNvSpPr/>
            <p:nvPr/>
          </p:nvSpPr>
          <p:spPr>
            <a:xfrm>
              <a:off x="2898900" y="3253600"/>
              <a:ext cx="155150" cy="657175"/>
            </a:xfrm>
            <a:custGeom>
              <a:rect b="b" l="l" r="r" t="t"/>
              <a:pathLst>
                <a:path extrusionOk="0" h="26287" w="6206">
                  <a:moveTo>
                    <a:pt x="4904" y="1"/>
                  </a:moveTo>
                  <a:lnTo>
                    <a:pt x="1" y="2836"/>
                  </a:lnTo>
                  <a:lnTo>
                    <a:pt x="1" y="21016"/>
                  </a:lnTo>
                  <a:cubicBezTo>
                    <a:pt x="68" y="22050"/>
                    <a:pt x="601" y="22984"/>
                    <a:pt x="1469" y="23551"/>
                  </a:cubicBezTo>
                  <a:lnTo>
                    <a:pt x="6205" y="26286"/>
                  </a:lnTo>
                  <a:lnTo>
                    <a:pt x="6205" y="24218"/>
                  </a:lnTo>
                  <a:lnTo>
                    <a:pt x="3270" y="22517"/>
                  </a:lnTo>
                  <a:cubicBezTo>
                    <a:pt x="2403" y="21950"/>
                    <a:pt x="1835" y="21016"/>
                    <a:pt x="1802" y="19982"/>
                  </a:cubicBezTo>
                  <a:lnTo>
                    <a:pt x="1802" y="5771"/>
                  </a:lnTo>
                  <a:lnTo>
                    <a:pt x="5238" y="3770"/>
                  </a:lnTo>
                  <a:cubicBezTo>
                    <a:pt x="5138" y="2536"/>
                    <a:pt x="5004" y="1235"/>
                    <a:pt x="4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g3a6bd6bbdf0_0_4"/>
            <p:cNvSpPr/>
            <p:nvPr/>
          </p:nvSpPr>
          <p:spPr>
            <a:xfrm>
              <a:off x="2943950" y="3025950"/>
              <a:ext cx="1002400" cy="966550"/>
            </a:xfrm>
            <a:custGeom>
              <a:rect b="b" l="l" r="r" t="t"/>
              <a:pathLst>
                <a:path extrusionOk="0" h="38662" w="40096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11275" y="37360"/>
                  </a:lnTo>
                  <a:cubicBezTo>
                    <a:pt x="12793" y="38228"/>
                    <a:pt x="14786" y="38661"/>
                    <a:pt x="16779" y="38661"/>
                  </a:cubicBezTo>
                  <a:cubicBezTo>
                    <a:pt x="18772" y="38661"/>
                    <a:pt x="20765" y="38228"/>
                    <a:pt x="22283" y="37360"/>
                  </a:cubicBezTo>
                  <a:lnTo>
                    <a:pt x="37027" y="28821"/>
                  </a:lnTo>
                  <a:cubicBezTo>
                    <a:pt x="40095" y="27053"/>
                    <a:pt x="40095" y="24217"/>
                    <a:pt x="37027" y="22450"/>
                  </a:cubicBez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g3a6bd6bbdf0_0_4"/>
            <p:cNvSpPr/>
            <p:nvPr/>
          </p:nvSpPr>
          <p:spPr>
            <a:xfrm>
              <a:off x="2943950" y="3025950"/>
              <a:ext cx="755550" cy="833125"/>
            </a:xfrm>
            <a:custGeom>
              <a:rect b="b" l="l" r="r" t="t"/>
              <a:pathLst>
                <a:path extrusionOk="0" h="33325" w="30222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4403" y="33324"/>
                  </a:lnTo>
                  <a:lnTo>
                    <a:pt x="30222" y="18480"/>
                  </a:ln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g3a6bd6bbdf0_0_4"/>
            <p:cNvSpPr/>
            <p:nvPr/>
          </p:nvSpPr>
          <p:spPr>
            <a:xfrm>
              <a:off x="3369250" y="3668075"/>
              <a:ext cx="557925" cy="376125"/>
            </a:xfrm>
            <a:custGeom>
              <a:rect b="b" l="l" r="r" t="t"/>
              <a:pathLst>
                <a:path extrusionOk="0" h="15045" w="22317">
                  <a:moveTo>
                    <a:pt x="22316" y="0"/>
                  </a:moveTo>
                  <a:cubicBezTo>
                    <a:pt x="22316" y="1134"/>
                    <a:pt x="21549" y="2269"/>
                    <a:pt x="20015" y="3169"/>
                  </a:cubicBezTo>
                  <a:lnTo>
                    <a:pt x="5271" y="11709"/>
                  </a:lnTo>
                  <a:cubicBezTo>
                    <a:pt x="3670" y="12576"/>
                    <a:pt x="1835" y="13010"/>
                    <a:pt x="0" y="13010"/>
                  </a:cubicBezTo>
                  <a:lnTo>
                    <a:pt x="0" y="15044"/>
                  </a:lnTo>
                  <a:cubicBezTo>
                    <a:pt x="1835" y="15044"/>
                    <a:pt x="3670" y="14611"/>
                    <a:pt x="5271" y="13743"/>
                  </a:cubicBezTo>
                  <a:lnTo>
                    <a:pt x="20015" y="5204"/>
                  </a:lnTo>
                  <a:cubicBezTo>
                    <a:pt x="21549" y="4337"/>
                    <a:pt x="22316" y="3203"/>
                    <a:pt x="22316" y="2035"/>
                  </a:cubicBezTo>
                  <a:lnTo>
                    <a:pt x="2231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g3a6bd6bbdf0_0_4"/>
            <p:cNvSpPr/>
            <p:nvPr/>
          </p:nvSpPr>
          <p:spPr>
            <a:xfrm>
              <a:off x="1866500" y="456475"/>
              <a:ext cx="2669425" cy="3797150"/>
            </a:xfrm>
            <a:custGeom>
              <a:rect b="b" l="l" r="r" t="t"/>
              <a:pathLst>
                <a:path extrusionOk="0" h="151886" w="106777">
                  <a:moveTo>
                    <a:pt x="103336" y="1"/>
                  </a:moveTo>
                  <a:cubicBezTo>
                    <a:pt x="102701" y="1"/>
                    <a:pt x="102064" y="160"/>
                    <a:pt x="101473" y="473"/>
                  </a:cubicBezTo>
                  <a:lnTo>
                    <a:pt x="1835" y="58014"/>
                  </a:lnTo>
                  <a:cubicBezTo>
                    <a:pt x="735" y="58714"/>
                    <a:pt x="67" y="59882"/>
                    <a:pt x="1" y="61183"/>
                  </a:cubicBezTo>
                  <a:lnTo>
                    <a:pt x="1" y="148378"/>
                  </a:lnTo>
                  <a:cubicBezTo>
                    <a:pt x="34" y="149613"/>
                    <a:pt x="668" y="150780"/>
                    <a:pt x="1735" y="151481"/>
                  </a:cubicBezTo>
                  <a:cubicBezTo>
                    <a:pt x="2262" y="151752"/>
                    <a:pt x="2842" y="151886"/>
                    <a:pt x="3425" y="151886"/>
                  </a:cubicBezTo>
                  <a:cubicBezTo>
                    <a:pt x="4060" y="151886"/>
                    <a:pt x="4697" y="151727"/>
                    <a:pt x="5271" y="151414"/>
                  </a:cubicBezTo>
                  <a:lnTo>
                    <a:pt x="104942" y="93873"/>
                  </a:lnTo>
                  <a:cubicBezTo>
                    <a:pt x="106010" y="93172"/>
                    <a:pt x="106710" y="92005"/>
                    <a:pt x="106777" y="90704"/>
                  </a:cubicBezTo>
                  <a:lnTo>
                    <a:pt x="106777" y="3508"/>
                  </a:lnTo>
                  <a:cubicBezTo>
                    <a:pt x="106710" y="2274"/>
                    <a:pt x="106076" y="1106"/>
                    <a:pt x="105042" y="406"/>
                  </a:cubicBezTo>
                  <a:cubicBezTo>
                    <a:pt x="104500" y="134"/>
                    <a:pt x="103919" y="1"/>
                    <a:pt x="1033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g3a6bd6bbdf0_0_4"/>
            <p:cNvSpPr/>
            <p:nvPr/>
          </p:nvSpPr>
          <p:spPr>
            <a:xfrm>
              <a:off x="1952650" y="511475"/>
              <a:ext cx="2583275" cy="3736900"/>
            </a:xfrm>
            <a:custGeom>
              <a:rect b="b" l="l" r="r" t="t"/>
              <a:pathLst>
                <a:path extrusionOk="0" h="149476" w="103331">
                  <a:moveTo>
                    <a:pt x="102302" y="0"/>
                  </a:moveTo>
                  <a:cubicBezTo>
                    <a:pt x="102058" y="0"/>
                    <a:pt x="101784" y="78"/>
                    <a:pt x="101496" y="241"/>
                  </a:cubicBezTo>
                  <a:lnTo>
                    <a:pt x="1858" y="57782"/>
                  </a:lnTo>
                  <a:cubicBezTo>
                    <a:pt x="758" y="58516"/>
                    <a:pt x="91" y="59683"/>
                    <a:pt x="24" y="60984"/>
                  </a:cubicBezTo>
                  <a:lnTo>
                    <a:pt x="24" y="148147"/>
                  </a:lnTo>
                  <a:cubicBezTo>
                    <a:pt x="0" y="148993"/>
                    <a:pt x="408" y="149475"/>
                    <a:pt x="1001" y="149475"/>
                  </a:cubicBezTo>
                  <a:cubicBezTo>
                    <a:pt x="1249" y="149475"/>
                    <a:pt x="1530" y="149391"/>
                    <a:pt x="1825" y="149214"/>
                  </a:cubicBezTo>
                  <a:lnTo>
                    <a:pt x="101496" y="91706"/>
                  </a:lnTo>
                  <a:cubicBezTo>
                    <a:pt x="102564" y="91006"/>
                    <a:pt x="103264" y="89805"/>
                    <a:pt x="103331" y="88537"/>
                  </a:cubicBezTo>
                  <a:lnTo>
                    <a:pt x="103331" y="1308"/>
                  </a:lnTo>
                  <a:cubicBezTo>
                    <a:pt x="103331" y="476"/>
                    <a:pt x="102908" y="0"/>
                    <a:pt x="1023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g3a6bd6bbdf0_0_4"/>
            <p:cNvSpPr/>
            <p:nvPr/>
          </p:nvSpPr>
          <p:spPr>
            <a:xfrm>
              <a:off x="2038300" y="652500"/>
              <a:ext cx="2410900" cy="3294725"/>
            </a:xfrm>
            <a:custGeom>
              <a:rect b="b" l="l" r="r" t="t"/>
              <a:pathLst>
                <a:path extrusionOk="0" h="131789" w="96436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3a6bd6bbdf0_0_4"/>
            <p:cNvSpPr/>
            <p:nvPr/>
          </p:nvSpPr>
          <p:spPr>
            <a:xfrm>
              <a:off x="2038300" y="652500"/>
              <a:ext cx="2410900" cy="3294725"/>
            </a:xfrm>
            <a:custGeom>
              <a:rect b="b" l="l" r="r" t="t"/>
              <a:pathLst>
                <a:path extrusionOk="0" h="131789" w="96436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g3a6bd6bbdf0_0_4"/>
            <p:cNvSpPr/>
            <p:nvPr/>
          </p:nvSpPr>
          <p:spPr>
            <a:xfrm>
              <a:off x="3209125" y="3312275"/>
              <a:ext cx="101250" cy="122325"/>
            </a:xfrm>
            <a:custGeom>
              <a:rect b="b" l="l" r="r" t="t"/>
              <a:pathLst>
                <a:path extrusionOk="0" h="4893" w="4050">
                  <a:moveTo>
                    <a:pt x="2736" y="456"/>
                  </a:moveTo>
                  <a:cubicBezTo>
                    <a:pt x="2836" y="456"/>
                    <a:pt x="2969" y="489"/>
                    <a:pt x="3070" y="556"/>
                  </a:cubicBezTo>
                  <a:cubicBezTo>
                    <a:pt x="3370" y="756"/>
                    <a:pt x="3537" y="1123"/>
                    <a:pt x="3470" y="1490"/>
                  </a:cubicBezTo>
                  <a:cubicBezTo>
                    <a:pt x="3436" y="2624"/>
                    <a:pt x="2836" y="3658"/>
                    <a:pt x="1869" y="4292"/>
                  </a:cubicBezTo>
                  <a:cubicBezTo>
                    <a:pt x="1695" y="4475"/>
                    <a:pt x="1482" y="4555"/>
                    <a:pt x="1273" y="4555"/>
                  </a:cubicBezTo>
                  <a:cubicBezTo>
                    <a:pt x="762" y="4555"/>
                    <a:pt x="278" y="4074"/>
                    <a:pt x="468" y="3458"/>
                  </a:cubicBezTo>
                  <a:cubicBezTo>
                    <a:pt x="534" y="2324"/>
                    <a:pt x="1135" y="1290"/>
                    <a:pt x="2069" y="656"/>
                  </a:cubicBezTo>
                  <a:cubicBezTo>
                    <a:pt x="2269" y="522"/>
                    <a:pt x="2502" y="456"/>
                    <a:pt x="2736" y="456"/>
                  </a:cubicBezTo>
                  <a:close/>
                  <a:moveTo>
                    <a:pt x="2662" y="0"/>
                  </a:moveTo>
                  <a:cubicBezTo>
                    <a:pt x="2392" y="0"/>
                    <a:pt x="2114" y="89"/>
                    <a:pt x="1869" y="289"/>
                  </a:cubicBezTo>
                  <a:cubicBezTo>
                    <a:pt x="768" y="989"/>
                    <a:pt x="101" y="2157"/>
                    <a:pt x="34" y="3458"/>
                  </a:cubicBezTo>
                  <a:cubicBezTo>
                    <a:pt x="1" y="3958"/>
                    <a:pt x="234" y="4459"/>
                    <a:pt x="634" y="4759"/>
                  </a:cubicBezTo>
                  <a:cubicBezTo>
                    <a:pt x="801" y="4859"/>
                    <a:pt x="1001" y="4892"/>
                    <a:pt x="1202" y="4892"/>
                  </a:cubicBezTo>
                  <a:cubicBezTo>
                    <a:pt x="1502" y="4892"/>
                    <a:pt x="1802" y="4792"/>
                    <a:pt x="2069" y="4625"/>
                  </a:cubicBezTo>
                  <a:cubicBezTo>
                    <a:pt x="3170" y="3925"/>
                    <a:pt x="3837" y="2757"/>
                    <a:pt x="3903" y="1456"/>
                  </a:cubicBezTo>
                  <a:cubicBezTo>
                    <a:pt x="4049" y="631"/>
                    <a:pt x="3383" y="0"/>
                    <a:pt x="26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g3a6bd6bbdf0_0_4"/>
            <p:cNvSpPr/>
            <p:nvPr/>
          </p:nvSpPr>
          <p:spPr>
            <a:xfrm>
              <a:off x="2432750" y="1007000"/>
              <a:ext cx="2425075" cy="3217675"/>
            </a:xfrm>
            <a:custGeom>
              <a:rect b="b" l="l" r="r" t="t"/>
              <a:pathLst>
                <a:path extrusionOk="0" h="128707" w="97003">
                  <a:moveTo>
                    <a:pt x="97003" y="0"/>
                  </a:moveTo>
                  <a:lnTo>
                    <a:pt x="0" y="55974"/>
                  </a:lnTo>
                  <a:lnTo>
                    <a:pt x="0" y="127458"/>
                  </a:lnTo>
                  <a:cubicBezTo>
                    <a:pt x="0" y="128200"/>
                    <a:pt x="589" y="128707"/>
                    <a:pt x="1240" y="128707"/>
                  </a:cubicBezTo>
                  <a:cubicBezTo>
                    <a:pt x="1437" y="128707"/>
                    <a:pt x="1641" y="128660"/>
                    <a:pt x="1835" y="128559"/>
                  </a:cubicBezTo>
                  <a:lnTo>
                    <a:pt x="3569" y="127558"/>
                  </a:lnTo>
                  <a:lnTo>
                    <a:pt x="95201" y="74721"/>
                  </a:lnTo>
                  <a:cubicBezTo>
                    <a:pt x="96269" y="74020"/>
                    <a:pt x="96936" y="72853"/>
                    <a:pt x="97003" y="71585"/>
                  </a:cubicBezTo>
                  <a:lnTo>
                    <a:pt x="9700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g3a6bd6bbdf0_0_4"/>
            <p:cNvSpPr/>
            <p:nvPr/>
          </p:nvSpPr>
          <p:spPr>
            <a:xfrm>
              <a:off x="2432750" y="1007825"/>
              <a:ext cx="2425075" cy="3217325"/>
            </a:xfrm>
            <a:custGeom>
              <a:rect b="b" l="l" r="r" t="t"/>
              <a:pathLst>
                <a:path extrusionOk="0" h="128693" w="97003">
                  <a:moveTo>
                    <a:pt x="96602" y="701"/>
                  </a:moveTo>
                  <a:lnTo>
                    <a:pt x="96602" y="71552"/>
                  </a:lnTo>
                  <a:cubicBezTo>
                    <a:pt x="96536" y="72653"/>
                    <a:pt x="95935" y="73687"/>
                    <a:pt x="95001" y="74321"/>
                  </a:cubicBezTo>
                  <a:lnTo>
                    <a:pt x="3369" y="127158"/>
                  </a:lnTo>
                  <a:lnTo>
                    <a:pt x="1635" y="128159"/>
                  </a:lnTo>
                  <a:cubicBezTo>
                    <a:pt x="1501" y="128226"/>
                    <a:pt x="1368" y="128259"/>
                    <a:pt x="1201" y="128259"/>
                  </a:cubicBezTo>
                  <a:cubicBezTo>
                    <a:pt x="1001" y="128259"/>
                    <a:pt x="801" y="128192"/>
                    <a:pt x="634" y="128026"/>
                  </a:cubicBezTo>
                  <a:cubicBezTo>
                    <a:pt x="467" y="127892"/>
                    <a:pt x="400" y="127659"/>
                    <a:pt x="400" y="127425"/>
                  </a:cubicBezTo>
                  <a:lnTo>
                    <a:pt x="400" y="56174"/>
                  </a:lnTo>
                  <a:lnTo>
                    <a:pt x="96602" y="701"/>
                  </a:lnTo>
                  <a:close/>
                  <a:moveTo>
                    <a:pt x="97003" y="1"/>
                  </a:moveTo>
                  <a:lnTo>
                    <a:pt x="0" y="55941"/>
                  </a:lnTo>
                  <a:lnTo>
                    <a:pt x="0" y="127425"/>
                  </a:lnTo>
                  <a:cubicBezTo>
                    <a:pt x="0" y="128126"/>
                    <a:pt x="534" y="128693"/>
                    <a:pt x="1234" y="128693"/>
                  </a:cubicBezTo>
                  <a:cubicBezTo>
                    <a:pt x="1468" y="128693"/>
                    <a:pt x="1668" y="128626"/>
                    <a:pt x="1868" y="128526"/>
                  </a:cubicBezTo>
                  <a:lnTo>
                    <a:pt x="3569" y="127525"/>
                  </a:lnTo>
                  <a:lnTo>
                    <a:pt x="95201" y="74688"/>
                  </a:lnTo>
                  <a:cubicBezTo>
                    <a:pt x="96269" y="73987"/>
                    <a:pt x="96936" y="72820"/>
                    <a:pt x="97003" y="71552"/>
                  </a:cubicBezTo>
                  <a:lnTo>
                    <a:pt x="970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3a6bd6bbdf0_0_4"/>
            <p:cNvSpPr/>
            <p:nvPr/>
          </p:nvSpPr>
          <p:spPr>
            <a:xfrm>
              <a:off x="2374375" y="973650"/>
              <a:ext cx="2483450" cy="1432700"/>
            </a:xfrm>
            <a:custGeom>
              <a:rect b="b" l="l" r="r" t="t"/>
              <a:pathLst>
                <a:path extrusionOk="0" h="57308" w="99338">
                  <a:moveTo>
                    <a:pt x="97036" y="0"/>
                  </a:moveTo>
                  <a:lnTo>
                    <a:pt x="0" y="55973"/>
                  </a:lnTo>
                  <a:lnTo>
                    <a:pt x="2335" y="57308"/>
                  </a:lnTo>
                  <a:lnTo>
                    <a:pt x="99338" y="1334"/>
                  </a:lnTo>
                  <a:lnTo>
                    <a:pt x="970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3a6bd6bbdf0_0_4"/>
            <p:cNvSpPr/>
            <p:nvPr/>
          </p:nvSpPr>
          <p:spPr>
            <a:xfrm>
              <a:off x="2374375" y="2372975"/>
              <a:ext cx="74225" cy="1848025"/>
            </a:xfrm>
            <a:custGeom>
              <a:rect b="b" l="l" r="r" t="t"/>
              <a:pathLst>
                <a:path extrusionOk="0" h="73921" w="2969">
                  <a:moveTo>
                    <a:pt x="0" y="0"/>
                  </a:moveTo>
                  <a:lnTo>
                    <a:pt x="0" y="71118"/>
                  </a:lnTo>
                  <a:cubicBezTo>
                    <a:pt x="0" y="71185"/>
                    <a:pt x="0" y="71285"/>
                    <a:pt x="0" y="71385"/>
                  </a:cubicBezTo>
                  <a:cubicBezTo>
                    <a:pt x="100" y="71952"/>
                    <a:pt x="434" y="72486"/>
                    <a:pt x="968" y="72786"/>
                  </a:cubicBezTo>
                  <a:lnTo>
                    <a:pt x="2869" y="73887"/>
                  </a:lnTo>
                  <a:lnTo>
                    <a:pt x="2969" y="73920"/>
                  </a:lnTo>
                  <a:cubicBezTo>
                    <a:pt x="2569" y="73720"/>
                    <a:pt x="2335" y="73286"/>
                    <a:pt x="2335" y="72819"/>
                  </a:cubicBezTo>
                  <a:lnTo>
                    <a:pt x="2335" y="1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g3a6bd6bbdf0_0_4"/>
            <p:cNvSpPr/>
            <p:nvPr/>
          </p:nvSpPr>
          <p:spPr>
            <a:xfrm>
              <a:off x="2374375" y="835425"/>
              <a:ext cx="2483450" cy="1570925"/>
            </a:xfrm>
            <a:custGeom>
              <a:rect b="b" l="l" r="r" t="t"/>
              <a:pathLst>
                <a:path extrusionOk="0" h="62837" w="99338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g3a6bd6bbdf0_0_4"/>
            <p:cNvSpPr/>
            <p:nvPr/>
          </p:nvSpPr>
          <p:spPr>
            <a:xfrm>
              <a:off x="2374375" y="835425"/>
              <a:ext cx="2483450" cy="1570925"/>
            </a:xfrm>
            <a:custGeom>
              <a:rect b="b" l="l" r="r" t="t"/>
              <a:pathLst>
                <a:path extrusionOk="0" h="62837" w="99338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g3a6bd6bbdf0_0_4"/>
            <p:cNvSpPr/>
            <p:nvPr/>
          </p:nvSpPr>
          <p:spPr>
            <a:xfrm>
              <a:off x="2432750" y="871125"/>
              <a:ext cx="2425075" cy="1535225"/>
            </a:xfrm>
            <a:custGeom>
              <a:rect b="b" l="l" r="r" t="t"/>
              <a:pathLst>
                <a:path extrusionOk="0" h="61409" w="97003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g3a6bd6bbdf0_0_4"/>
            <p:cNvSpPr/>
            <p:nvPr/>
          </p:nvSpPr>
          <p:spPr>
            <a:xfrm>
              <a:off x="2432750" y="871125"/>
              <a:ext cx="2425075" cy="1535225"/>
            </a:xfrm>
            <a:custGeom>
              <a:rect b="b" l="l" r="r" t="t"/>
              <a:pathLst>
                <a:path extrusionOk="0" h="61409" w="97003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g3a6bd6bbdf0_0_4"/>
            <p:cNvSpPr/>
            <p:nvPr/>
          </p:nvSpPr>
          <p:spPr>
            <a:xfrm>
              <a:off x="2374375" y="2230375"/>
              <a:ext cx="64225" cy="175975"/>
            </a:xfrm>
            <a:custGeom>
              <a:rect b="b" l="l" r="r" t="t"/>
              <a:pathLst>
                <a:path extrusionOk="0" h="7039" w="2569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g3a6bd6bbdf0_0_4"/>
            <p:cNvSpPr/>
            <p:nvPr/>
          </p:nvSpPr>
          <p:spPr>
            <a:xfrm>
              <a:off x="2374375" y="2230375"/>
              <a:ext cx="64225" cy="175975"/>
            </a:xfrm>
            <a:custGeom>
              <a:rect b="b" l="l" r="r" t="t"/>
              <a:pathLst>
                <a:path extrusionOk="0" h="7039" w="2569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g3a6bd6bbdf0_0_4"/>
            <p:cNvSpPr/>
            <p:nvPr/>
          </p:nvSpPr>
          <p:spPr>
            <a:xfrm>
              <a:off x="4751900" y="963200"/>
              <a:ext cx="41725" cy="54275"/>
            </a:xfrm>
            <a:custGeom>
              <a:rect b="b" l="l" r="r" t="t"/>
              <a:pathLst>
                <a:path extrusionOk="0" h="2171" w="1669">
                  <a:moveTo>
                    <a:pt x="1219" y="0"/>
                  </a:moveTo>
                  <a:cubicBezTo>
                    <a:pt x="1104" y="0"/>
                    <a:pt x="974" y="38"/>
                    <a:pt x="834" y="118"/>
                  </a:cubicBezTo>
                  <a:cubicBezTo>
                    <a:pt x="367" y="418"/>
                    <a:pt x="34" y="985"/>
                    <a:pt x="0" y="1586"/>
                  </a:cubicBezTo>
                  <a:cubicBezTo>
                    <a:pt x="0" y="1960"/>
                    <a:pt x="197" y="2170"/>
                    <a:pt x="465" y="2170"/>
                  </a:cubicBezTo>
                  <a:cubicBezTo>
                    <a:pt x="578" y="2170"/>
                    <a:pt x="705" y="2132"/>
                    <a:pt x="834" y="2053"/>
                  </a:cubicBezTo>
                  <a:cubicBezTo>
                    <a:pt x="1335" y="1719"/>
                    <a:pt x="1668" y="1185"/>
                    <a:pt x="1668" y="585"/>
                  </a:cubicBezTo>
                  <a:cubicBezTo>
                    <a:pt x="1668" y="210"/>
                    <a:pt x="1488" y="0"/>
                    <a:pt x="12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g3a6bd6bbdf0_0_4"/>
            <p:cNvSpPr/>
            <p:nvPr/>
          </p:nvSpPr>
          <p:spPr>
            <a:xfrm>
              <a:off x="4667675" y="1011725"/>
              <a:ext cx="41725" cy="54775"/>
            </a:xfrm>
            <a:custGeom>
              <a:rect b="b" l="l" r="r" t="t"/>
              <a:pathLst>
                <a:path extrusionOk="0" h="2191" w="1669">
                  <a:moveTo>
                    <a:pt x="1186" y="1"/>
                  </a:moveTo>
                  <a:cubicBezTo>
                    <a:pt x="1077" y="1"/>
                    <a:pt x="957" y="36"/>
                    <a:pt x="834" y="112"/>
                  </a:cubicBezTo>
                  <a:cubicBezTo>
                    <a:pt x="334" y="445"/>
                    <a:pt x="34" y="979"/>
                    <a:pt x="0" y="1579"/>
                  </a:cubicBezTo>
                  <a:cubicBezTo>
                    <a:pt x="0" y="1962"/>
                    <a:pt x="189" y="2191"/>
                    <a:pt x="468" y="2191"/>
                  </a:cubicBezTo>
                  <a:cubicBezTo>
                    <a:pt x="578" y="2191"/>
                    <a:pt x="702" y="2155"/>
                    <a:pt x="834" y="2080"/>
                  </a:cubicBezTo>
                  <a:cubicBezTo>
                    <a:pt x="1335" y="1746"/>
                    <a:pt x="1635" y="1179"/>
                    <a:pt x="1668" y="612"/>
                  </a:cubicBezTo>
                  <a:cubicBezTo>
                    <a:pt x="1668" y="229"/>
                    <a:pt x="1462" y="1"/>
                    <a:pt x="11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g3a6bd6bbdf0_0_4"/>
            <p:cNvSpPr/>
            <p:nvPr/>
          </p:nvSpPr>
          <p:spPr>
            <a:xfrm>
              <a:off x="4582600" y="1060775"/>
              <a:ext cx="41725" cy="54925"/>
            </a:xfrm>
            <a:custGeom>
              <a:rect b="b" l="l" r="r" t="t"/>
              <a:pathLst>
                <a:path extrusionOk="0" h="2197" w="1669">
                  <a:moveTo>
                    <a:pt x="1215" y="1"/>
                  </a:moveTo>
                  <a:cubicBezTo>
                    <a:pt x="1102" y="1"/>
                    <a:pt x="973" y="39"/>
                    <a:pt x="835" y="118"/>
                  </a:cubicBezTo>
                  <a:cubicBezTo>
                    <a:pt x="334" y="451"/>
                    <a:pt x="34" y="985"/>
                    <a:pt x="1" y="1585"/>
                  </a:cubicBezTo>
                  <a:cubicBezTo>
                    <a:pt x="1" y="1968"/>
                    <a:pt x="207" y="2197"/>
                    <a:pt x="483" y="2197"/>
                  </a:cubicBezTo>
                  <a:cubicBezTo>
                    <a:pt x="592" y="2197"/>
                    <a:pt x="712" y="2161"/>
                    <a:pt x="835" y="2086"/>
                  </a:cubicBezTo>
                  <a:cubicBezTo>
                    <a:pt x="1335" y="1752"/>
                    <a:pt x="1635" y="1185"/>
                    <a:pt x="1669" y="618"/>
                  </a:cubicBezTo>
                  <a:cubicBezTo>
                    <a:pt x="1669" y="218"/>
                    <a:pt x="1486" y="1"/>
                    <a:pt x="12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3a6bd6bbdf0_0_4"/>
            <p:cNvSpPr/>
            <p:nvPr/>
          </p:nvSpPr>
          <p:spPr>
            <a:xfrm>
              <a:off x="2432750" y="2049400"/>
              <a:ext cx="619625" cy="2175275"/>
            </a:xfrm>
            <a:custGeom>
              <a:rect b="b" l="l" r="r" t="t"/>
              <a:pathLst>
                <a:path extrusionOk="0" h="87011" w="24785">
                  <a:moveTo>
                    <a:pt x="24785" y="1"/>
                  </a:moveTo>
                  <a:lnTo>
                    <a:pt x="0" y="14278"/>
                  </a:lnTo>
                  <a:lnTo>
                    <a:pt x="0" y="85762"/>
                  </a:lnTo>
                  <a:cubicBezTo>
                    <a:pt x="0" y="86504"/>
                    <a:pt x="589" y="87011"/>
                    <a:pt x="1240" y="87011"/>
                  </a:cubicBezTo>
                  <a:cubicBezTo>
                    <a:pt x="1437" y="87011"/>
                    <a:pt x="1641" y="86964"/>
                    <a:pt x="1835" y="86863"/>
                  </a:cubicBezTo>
                  <a:lnTo>
                    <a:pt x="3569" y="85862"/>
                  </a:lnTo>
                  <a:lnTo>
                    <a:pt x="24785" y="73620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g3a6bd6bbdf0_0_4"/>
            <p:cNvSpPr/>
            <p:nvPr/>
          </p:nvSpPr>
          <p:spPr>
            <a:xfrm>
              <a:off x="3094050" y="1090400"/>
              <a:ext cx="1712900" cy="2725300"/>
            </a:xfrm>
            <a:custGeom>
              <a:rect b="b" l="l" r="r" t="t"/>
              <a:pathLst>
                <a:path extrusionOk="0" h="109012" w="68516">
                  <a:moveTo>
                    <a:pt x="68516" y="0"/>
                  </a:moveTo>
                  <a:lnTo>
                    <a:pt x="0" y="39562"/>
                  </a:lnTo>
                  <a:lnTo>
                    <a:pt x="0" y="109011"/>
                  </a:lnTo>
                  <a:lnTo>
                    <a:pt x="68516" y="69450"/>
                  </a:lnTo>
                  <a:lnTo>
                    <a:pt x="6851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g3a6bd6bbdf0_0_4"/>
            <p:cNvSpPr/>
            <p:nvPr/>
          </p:nvSpPr>
          <p:spPr>
            <a:xfrm>
              <a:off x="2501950" y="2257100"/>
              <a:ext cx="421175" cy="303650"/>
            </a:xfrm>
            <a:custGeom>
              <a:rect b="b" l="l" r="r" t="t"/>
              <a:pathLst>
                <a:path extrusionOk="0" h="12146" w="16847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g3a6bd6bbdf0_0_4"/>
            <p:cNvSpPr/>
            <p:nvPr/>
          </p:nvSpPr>
          <p:spPr>
            <a:xfrm>
              <a:off x="2501950" y="2257100"/>
              <a:ext cx="421175" cy="303650"/>
            </a:xfrm>
            <a:custGeom>
              <a:rect b="b" l="l" r="r" t="t"/>
              <a:pathLst>
                <a:path extrusionOk="0" h="12146" w="16847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g3a6bd6bbdf0_0_4"/>
            <p:cNvSpPr/>
            <p:nvPr/>
          </p:nvSpPr>
          <p:spPr>
            <a:xfrm>
              <a:off x="2948100" y="2223850"/>
              <a:ext cx="52575" cy="61575"/>
            </a:xfrm>
            <a:custGeom>
              <a:rect b="b" l="l" r="r" t="t"/>
              <a:pathLst>
                <a:path extrusionOk="0" h="2463" w="2103">
                  <a:moveTo>
                    <a:pt x="1168" y="361"/>
                  </a:moveTo>
                  <a:cubicBezTo>
                    <a:pt x="1235" y="428"/>
                    <a:pt x="1335" y="562"/>
                    <a:pt x="1335" y="862"/>
                  </a:cubicBezTo>
                  <a:cubicBezTo>
                    <a:pt x="1335" y="1329"/>
                    <a:pt x="1135" y="1762"/>
                    <a:pt x="768" y="2063"/>
                  </a:cubicBezTo>
                  <a:cubicBezTo>
                    <a:pt x="721" y="2086"/>
                    <a:pt x="674" y="2110"/>
                    <a:pt x="627" y="2110"/>
                  </a:cubicBezTo>
                  <a:cubicBezTo>
                    <a:pt x="607" y="2110"/>
                    <a:pt x="587" y="2106"/>
                    <a:pt x="568" y="2096"/>
                  </a:cubicBezTo>
                  <a:cubicBezTo>
                    <a:pt x="501" y="2029"/>
                    <a:pt x="401" y="1896"/>
                    <a:pt x="401" y="1596"/>
                  </a:cubicBezTo>
                  <a:cubicBezTo>
                    <a:pt x="401" y="1129"/>
                    <a:pt x="601" y="695"/>
                    <a:pt x="968" y="395"/>
                  </a:cubicBezTo>
                  <a:cubicBezTo>
                    <a:pt x="1002" y="395"/>
                    <a:pt x="1035" y="361"/>
                    <a:pt x="1102" y="361"/>
                  </a:cubicBezTo>
                  <a:close/>
                  <a:moveTo>
                    <a:pt x="1100" y="1"/>
                  </a:moveTo>
                  <a:cubicBezTo>
                    <a:pt x="984" y="1"/>
                    <a:pt x="865" y="36"/>
                    <a:pt x="768" y="95"/>
                  </a:cubicBezTo>
                  <a:cubicBezTo>
                    <a:pt x="301" y="462"/>
                    <a:pt x="34" y="1029"/>
                    <a:pt x="34" y="1596"/>
                  </a:cubicBezTo>
                  <a:cubicBezTo>
                    <a:pt x="1" y="1929"/>
                    <a:pt x="134" y="2229"/>
                    <a:pt x="401" y="2396"/>
                  </a:cubicBezTo>
                  <a:cubicBezTo>
                    <a:pt x="468" y="2463"/>
                    <a:pt x="535" y="2463"/>
                    <a:pt x="635" y="2463"/>
                  </a:cubicBezTo>
                  <a:cubicBezTo>
                    <a:pt x="735" y="2463"/>
                    <a:pt x="868" y="2430"/>
                    <a:pt x="968" y="2396"/>
                  </a:cubicBezTo>
                  <a:cubicBezTo>
                    <a:pt x="1135" y="2263"/>
                    <a:pt x="1268" y="2129"/>
                    <a:pt x="1369" y="1963"/>
                  </a:cubicBezTo>
                  <a:lnTo>
                    <a:pt x="1769" y="2330"/>
                  </a:lnTo>
                  <a:cubicBezTo>
                    <a:pt x="1802" y="2363"/>
                    <a:pt x="1836" y="2396"/>
                    <a:pt x="1869" y="2396"/>
                  </a:cubicBezTo>
                  <a:cubicBezTo>
                    <a:pt x="1936" y="2396"/>
                    <a:pt x="1969" y="2363"/>
                    <a:pt x="2002" y="2330"/>
                  </a:cubicBezTo>
                  <a:cubicBezTo>
                    <a:pt x="2102" y="2263"/>
                    <a:pt x="2069" y="2129"/>
                    <a:pt x="2002" y="2063"/>
                  </a:cubicBezTo>
                  <a:lnTo>
                    <a:pt x="1535" y="1629"/>
                  </a:lnTo>
                  <a:cubicBezTo>
                    <a:pt x="1635" y="1362"/>
                    <a:pt x="1669" y="1129"/>
                    <a:pt x="1669" y="862"/>
                  </a:cubicBezTo>
                  <a:cubicBezTo>
                    <a:pt x="1735" y="562"/>
                    <a:pt x="1602" y="261"/>
                    <a:pt x="1335" y="61"/>
                  </a:cubicBezTo>
                  <a:cubicBezTo>
                    <a:pt x="1265" y="19"/>
                    <a:pt x="1184" y="1"/>
                    <a:pt x="11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g3a6bd6bbdf0_0_4"/>
            <p:cNvSpPr/>
            <p:nvPr/>
          </p:nvSpPr>
          <p:spPr>
            <a:xfrm>
              <a:off x="2501125" y="2653175"/>
              <a:ext cx="10875" cy="31725"/>
            </a:xfrm>
            <a:custGeom>
              <a:rect b="b" l="l" r="r" t="t"/>
              <a:pathLst>
                <a:path extrusionOk="0" h="1269" w="435">
                  <a:moveTo>
                    <a:pt x="401" y="0"/>
                  </a:moveTo>
                  <a:lnTo>
                    <a:pt x="67" y="234"/>
                  </a:lnTo>
                  <a:cubicBezTo>
                    <a:pt x="34" y="234"/>
                    <a:pt x="0" y="267"/>
                    <a:pt x="0" y="301"/>
                  </a:cubicBezTo>
                  <a:lnTo>
                    <a:pt x="0" y="1268"/>
                  </a:lnTo>
                  <a:lnTo>
                    <a:pt x="67" y="1268"/>
                  </a:ln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0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g3a6bd6bbdf0_0_4"/>
            <p:cNvSpPr/>
            <p:nvPr/>
          </p:nvSpPr>
          <p:spPr>
            <a:xfrm>
              <a:off x="2514475" y="2646500"/>
              <a:ext cx="10850" cy="30875"/>
            </a:xfrm>
            <a:custGeom>
              <a:rect b="b" l="l" r="r" t="t"/>
              <a:pathLst>
                <a:path extrusionOk="0" h="1235" w="434">
                  <a:moveTo>
                    <a:pt x="400" y="1"/>
                  </a:moveTo>
                  <a:lnTo>
                    <a:pt x="34" y="167"/>
                  </a:lnTo>
                  <a:cubicBezTo>
                    <a:pt x="34" y="201"/>
                    <a:pt x="0" y="234"/>
                    <a:pt x="0" y="267"/>
                  </a:cubicBezTo>
                  <a:lnTo>
                    <a:pt x="0" y="1201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1"/>
                    <a:pt x="434" y="9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g3a6bd6bbdf0_0_4"/>
            <p:cNvSpPr/>
            <p:nvPr/>
          </p:nvSpPr>
          <p:spPr>
            <a:xfrm>
              <a:off x="2527800" y="2638175"/>
              <a:ext cx="10875" cy="31700"/>
            </a:xfrm>
            <a:custGeom>
              <a:rect b="b" l="l" r="r" t="t"/>
              <a:pathLst>
                <a:path extrusionOk="0" h="1268" w="435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34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7"/>
                  </a:lnTo>
                  <a:cubicBezTo>
                    <a:pt x="435" y="1034"/>
                    <a:pt x="435" y="1001"/>
                    <a:pt x="435" y="1001"/>
                  </a:cubicBezTo>
                  <a:lnTo>
                    <a:pt x="435" y="33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g3a6bd6bbdf0_0_4"/>
            <p:cNvSpPr/>
            <p:nvPr/>
          </p:nvSpPr>
          <p:spPr>
            <a:xfrm>
              <a:off x="2501125" y="2684025"/>
              <a:ext cx="10875" cy="32550"/>
            </a:xfrm>
            <a:custGeom>
              <a:rect b="b" l="l" r="r" t="t"/>
              <a:pathLst>
                <a:path extrusionOk="0" h="1302" w="435">
                  <a:moveTo>
                    <a:pt x="401" y="1"/>
                  </a:moveTo>
                  <a:lnTo>
                    <a:pt x="67" y="234"/>
                  </a:lnTo>
                  <a:cubicBezTo>
                    <a:pt x="34" y="234"/>
                    <a:pt x="0" y="268"/>
                    <a:pt x="0" y="301"/>
                  </a:cubicBezTo>
                  <a:lnTo>
                    <a:pt x="0" y="1268"/>
                  </a:lnTo>
                  <a:cubicBezTo>
                    <a:pt x="0" y="1302"/>
                    <a:pt x="67" y="1302"/>
                    <a:pt x="67" y="1302"/>
                  </a:cubicBez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3a6bd6bbdf0_0_4"/>
            <p:cNvSpPr/>
            <p:nvPr/>
          </p:nvSpPr>
          <p:spPr>
            <a:xfrm>
              <a:off x="2514475" y="2677350"/>
              <a:ext cx="10850" cy="30900"/>
            </a:xfrm>
            <a:custGeom>
              <a:rect b="b" l="l" r="r" t="t"/>
              <a:pathLst>
                <a:path extrusionOk="0" h="1236" w="434">
                  <a:moveTo>
                    <a:pt x="400" y="1"/>
                  </a:moveTo>
                  <a:lnTo>
                    <a:pt x="34" y="201"/>
                  </a:lnTo>
                  <a:cubicBezTo>
                    <a:pt x="34" y="201"/>
                    <a:pt x="0" y="234"/>
                    <a:pt x="0" y="268"/>
                  </a:cubicBezTo>
                  <a:lnTo>
                    <a:pt x="0" y="1202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2"/>
                    <a:pt x="434" y="1002"/>
                  </a:cubicBezTo>
                  <a:lnTo>
                    <a:pt x="434" y="34"/>
                  </a:lnTo>
                  <a:cubicBezTo>
                    <a:pt x="434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g3a6bd6bbdf0_0_4"/>
            <p:cNvSpPr/>
            <p:nvPr/>
          </p:nvSpPr>
          <p:spPr>
            <a:xfrm>
              <a:off x="2527800" y="2669025"/>
              <a:ext cx="10875" cy="31700"/>
            </a:xfrm>
            <a:custGeom>
              <a:rect b="b" l="l" r="r" t="t"/>
              <a:pathLst>
                <a:path extrusionOk="0" h="1268" w="435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67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8"/>
                  </a:lnTo>
                  <a:cubicBezTo>
                    <a:pt x="435" y="1034"/>
                    <a:pt x="435" y="1034"/>
                    <a:pt x="435" y="1001"/>
                  </a:cubicBezTo>
                  <a:lnTo>
                    <a:pt x="435" y="34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g3a6bd6bbdf0_0_4"/>
            <p:cNvSpPr/>
            <p:nvPr/>
          </p:nvSpPr>
          <p:spPr>
            <a:xfrm>
              <a:off x="2501950" y="2764300"/>
              <a:ext cx="12325" cy="28500"/>
            </a:xfrm>
            <a:custGeom>
              <a:rect b="b" l="l" r="r" t="t"/>
              <a:pathLst>
                <a:path extrusionOk="0" h="1140" w="493">
                  <a:moveTo>
                    <a:pt x="451" y="0"/>
                  </a:moveTo>
                  <a:cubicBezTo>
                    <a:pt x="443" y="0"/>
                    <a:pt x="434" y="9"/>
                    <a:pt x="434" y="25"/>
                  </a:cubicBezTo>
                  <a:lnTo>
                    <a:pt x="1" y="793"/>
                  </a:lnTo>
                  <a:lnTo>
                    <a:pt x="1" y="893"/>
                  </a:lnTo>
                  <a:lnTo>
                    <a:pt x="434" y="1126"/>
                  </a:lnTo>
                  <a:cubicBezTo>
                    <a:pt x="434" y="1135"/>
                    <a:pt x="439" y="1139"/>
                    <a:pt x="446" y="1139"/>
                  </a:cubicBezTo>
                  <a:cubicBezTo>
                    <a:pt x="463" y="1139"/>
                    <a:pt x="492" y="1108"/>
                    <a:pt x="468" y="1059"/>
                  </a:cubicBezTo>
                  <a:lnTo>
                    <a:pt x="468" y="25"/>
                  </a:lnTo>
                  <a:cubicBezTo>
                    <a:pt x="468" y="9"/>
                    <a:pt x="459" y="0"/>
                    <a:pt x="4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g3a6bd6bbdf0_0_4"/>
            <p:cNvSpPr/>
            <p:nvPr/>
          </p:nvSpPr>
          <p:spPr>
            <a:xfrm>
              <a:off x="2506125" y="2769925"/>
              <a:ext cx="16700" cy="15350"/>
            </a:xfrm>
            <a:custGeom>
              <a:rect b="b" l="l" r="r" t="t"/>
              <a:pathLst>
                <a:path extrusionOk="0" h="614" w="668">
                  <a:moveTo>
                    <a:pt x="668" y="0"/>
                  </a:moveTo>
                  <a:lnTo>
                    <a:pt x="67" y="334"/>
                  </a:lnTo>
                  <a:cubicBezTo>
                    <a:pt x="34" y="367"/>
                    <a:pt x="1" y="434"/>
                    <a:pt x="1" y="501"/>
                  </a:cubicBezTo>
                  <a:cubicBezTo>
                    <a:pt x="1" y="576"/>
                    <a:pt x="19" y="613"/>
                    <a:pt x="43" y="613"/>
                  </a:cubicBezTo>
                  <a:cubicBezTo>
                    <a:pt x="51" y="613"/>
                    <a:pt x="59" y="609"/>
                    <a:pt x="67" y="601"/>
                  </a:cubicBezTo>
                  <a:lnTo>
                    <a:pt x="668" y="2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g3a6bd6bbdf0_0_4"/>
            <p:cNvSpPr/>
            <p:nvPr/>
          </p:nvSpPr>
          <p:spPr>
            <a:xfrm>
              <a:off x="2525300" y="2765750"/>
              <a:ext cx="5025" cy="9200"/>
            </a:xfrm>
            <a:custGeom>
              <a:rect b="b" l="l" r="r" t="t"/>
              <a:pathLst>
                <a:path extrusionOk="0" h="368" w="201">
                  <a:moveTo>
                    <a:pt x="201" y="1"/>
                  </a:moveTo>
                  <a:lnTo>
                    <a:pt x="1" y="101"/>
                  </a:lnTo>
                  <a:lnTo>
                    <a:pt x="1" y="368"/>
                  </a:lnTo>
                  <a:lnTo>
                    <a:pt x="201" y="2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g3a6bd6bbdf0_0_4"/>
            <p:cNvSpPr/>
            <p:nvPr/>
          </p:nvSpPr>
          <p:spPr>
            <a:xfrm>
              <a:off x="2532825" y="2758750"/>
              <a:ext cx="10850" cy="32350"/>
            </a:xfrm>
            <a:custGeom>
              <a:rect b="b" l="l" r="r" t="t"/>
              <a:pathLst>
                <a:path extrusionOk="0" h="1294" w="434">
                  <a:moveTo>
                    <a:pt x="366" y="1"/>
                  </a:moveTo>
                  <a:cubicBezTo>
                    <a:pt x="354" y="1"/>
                    <a:pt x="343" y="5"/>
                    <a:pt x="334" y="14"/>
                  </a:cubicBezTo>
                  <a:lnTo>
                    <a:pt x="0" y="181"/>
                  </a:lnTo>
                  <a:lnTo>
                    <a:pt x="0" y="447"/>
                  </a:lnTo>
                  <a:lnTo>
                    <a:pt x="234" y="314"/>
                  </a:lnTo>
                  <a:lnTo>
                    <a:pt x="234" y="1181"/>
                  </a:lnTo>
                  <a:cubicBezTo>
                    <a:pt x="234" y="1256"/>
                    <a:pt x="252" y="1294"/>
                    <a:pt x="290" y="1294"/>
                  </a:cubicBezTo>
                  <a:cubicBezTo>
                    <a:pt x="302" y="1294"/>
                    <a:pt x="317" y="1290"/>
                    <a:pt x="334" y="1281"/>
                  </a:cubicBezTo>
                  <a:cubicBezTo>
                    <a:pt x="400" y="1215"/>
                    <a:pt x="434" y="1148"/>
                    <a:pt x="434" y="1081"/>
                  </a:cubicBezTo>
                  <a:lnTo>
                    <a:pt x="434" y="81"/>
                  </a:lnTo>
                  <a:cubicBezTo>
                    <a:pt x="434" y="32"/>
                    <a:pt x="398" y="1"/>
                    <a:pt x="3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g3a6bd6bbdf0_0_4"/>
            <p:cNvSpPr/>
            <p:nvPr/>
          </p:nvSpPr>
          <p:spPr>
            <a:xfrm>
              <a:off x="2500300" y="2846675"/>
              <a:ext cx="34825" cy="62550"/>
            </a:xfrm>
            <a:custGeom>
              <a:rect b="b" l="l" r="r" t="t"/>
              <a:pathLst>
                <a:path extrusionOk="0" h="2502" w="1393">
                  <a:moveTo>
                    <a:pt x="952" y="1"/>
                  </a:moveTo>
                  <a:cubicBezTo>
                    <a:pt x="865" y="1"/>
                    <a:pt x="768" y="32"/>
                    <a:pt x="667" y="99"/>
                  </a:cubicBezTo>
                  <a:cubicBezTo>
                    <a:pt x="200" y="500"/>
                    <a:pt x="0" y="1134"/>
                    <a:pt x="67" y="1734"/>
                  </a:cubicBezTo>
                  <a:cubicBezTo>
                    <a:pt x="134" y="2234"/>
                    <a:pt x="434" y="2234"/>
                    <a:pt x="467" y="2468"/>
                  </a:cubicBezTo>
                  <a:cubicBezTo>
                    <a:pt x="467" y="2501"/>
                    <a:pt x="500" y="2501"/>
                    <a:pt x="500" y="2501"/>
                  </a:cubicBezTo>
                  <a:lnTo>
                    <a:pt x="901" y="2268"/>
                  </a:lnTo>
                  <a:cubicBezTo>
                    <a:pt x="934" y="2268"/>
                    <a:pt x="934" y="2234"/>
                    <a:pt x="934" y="2201"/>
                  </a:cubicBezTo>
                  <a:cubicBezTo>
                    <a:pt x="1001" y="1867"/>
                    <a:pt x="1368" y="1500"/>
                    <a:pt x="1368" y="700"/>
                  </a:cubicBezTo>
                  <a:cubicBezTo>
                    <a:pt x="1393" y="276"/>
                    <a:pt x="1212" y="1"/>
                    <a:pt x="9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g3a6bd6bbdf0_0_4"/>
            <p:cNvSpPr/>
            <p:nvPr/>
          </p:nvSpPr>
          <p:spPr>
            <a:xfrm>
              <a:off x="2511975" y="2907525"/>
              <a:ext cx="11700" cy="16700"/>
            </a:xfrm>
            <a:custGeom>
              <a:rect b="b" l="l" r="r" t="t"/>
              <a:pathLst>
                <a:path extrusionOk="0" h="668" w="468">
                  <a:moveTo>
                    <a:pt x="434" y="0"/>
                  </a:moveTo>
                  <a:lnTo>
                    <a:pt x="67" y="201"/>
                  </a:lnTo>
                  <a:cubicBezTo>
                    <a:pt x="33" y="234"/>
                    <a:pt x="0" y="267"/>
                    <a:pt x="0" y="301"/>
                  </a:cubicBezTo>
                  <a:lnTo>
                    <a:pt x="0" y="634"/>
                  </a:lnTo>
                  <a:cubicBezTo>
                    <a:pt x="0" y="668"/>
                    <a:pt x="33" y="668"/>
                    <a:pt x="67" y="668"/>
                  </a:cubicBezTo>
                  <a:lnTo>
                    <a:pt x="434" y="467"/>
                  </a:lnTo>
                  <a:cubicBezTo>
                    <a:pt x="467" y="434"/>
                    <a:pt x="467" y="401"/>
                    <a:pt x="467" y="401"/>
                  </a:cubicBezTo>
                  <a:lnTo>
                    <a:pt x="467" y="34"/>
                  </a:lnTo>
                  <a:cubicBezTo>
                    <a:pt x="467" y="0"/>
                    <a:pt x="467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g3a6bd6bbdf0_0_4"/>
            <p:cNvSpPr/>
            <p:nvPr/>
          </p:nvSpPr>
          <p:spPr>
            <a:xfrm>
              <a:off x="2501125" y="2641900"/>
              <a:ext cx="43550" cy="77725"/>
            </a:xfrm>
            <a:custGeom>
              <a:rect b="b" l="l" r="r" t="t"/>
              <a:pathLst>
                <a:path extrusionOk="0" h="3109" w="1742">
                  <a:moveTo>
                    <a:pt x="1085" y="318"/>
                  </a:moveTo>
                  <a:cubicBezTo>
                    <a:pt x="1321" y="318"/>
                    <a:pt x="1502" y="572"/>
                    <a:pt x="1502" y="985"/>
                  </a:cubicBezTo>
                  <a:cubicBezTo>
                    <a:pt x="1502" y="1519"/>
                    <a:pt x="1268" y="2019"/>
                    <a:pt x="868" y="2319"/>
                  </a:cubicBezTo>
                  <a:cubicBezTo>
                    <a:pt x="785" y="2365"/>
                    <a:pt x="708" y="2386"/>
                    <a:pt x="637" y="2386"/>
                  </a:cubicBezTo>
                  <a:cubicBezTo>
                    <a:pt x="394" y="2386"/>
                    <a:pt x="234" y="2133"/>
                    <a:pt x="234" y="1719"/>
                  </a:cubicBezTo>
                  <a:cubicBezTo>
                    <a:pt x="201" y="1185"/>
                    <a:pt x="434" y="685"/>
                    <a:pt x="868" y="385"/>
                  </a:cubicBezTo>
                  <a:cubicBezTo>
                    <a:pt x="943" y="340"/>
                    <a:pt x="1016" y="318"/>
                    <a:pt x="1085" y="318"/>
                  </a:cubicBezTo>
                  <a:close/>
                  <a:moveTo>
                    <a:pt x="1162" y="1"/>
                  </a:moveTo>
                  <a:cubicBezTo>
                    <a:pt x="1033" y="1"/>
                    <a:pt x="887" y="59"/>
                    <a:pt x="734" y="185"/>
                  </a:cubicBezTo>
                  <a:cubicBezTo>
                    <a:pt x="334" y="552"/>
                    <a:pt x="101" y="1052"/>
                    <a:pt x="34" y="1619"/>
                  </a:cubicBezTo>
                  <a:cubicBezTo>
                    <a:pt x="0" y="1886"/>
                    <a:pt x="34" y="2153"/>
                    <a:pt x="134" y="2386"/>
                  </a:cubicBezTo>
                  <a:lnTo>
                    <a:pt x="0" y="3053"/>
                  </a:lnTo>
                  <a:cubicBezTo>
                    <a:pt x="0" y="3092"/>
                    <a:pt x="0" y="3109"/>
                    <a:pt x="14" y="3109"/>
                  </a:cubicBezTo>
                  <a:cubicBezTo>
                    <a:pt x="23" y="3109"/>
                    <a:pt x="40" y="3101"/>
                    <a:pt x="67" y="3087"/>
                  </a:cubicBezTo>
                  <a:lnTo>
                    <a:pt x="434" y="2686"/>
                  </a:lnTo>
                  <a:cubicBezTo>
                    <a:pt x="468" y="2692"/>
                    <a:pt x="503" y="2695"/>
                    <a:pt x="537" y="2695"/>
                  </a:cubicBezTo>
                  <a:cubicBezTo>
                    <a:pt x="702" y="2695"/>
                    <a:pt x="863" y="2630"/>
                    <a:pt x="1001" y="2520"/>
                  </a:cubicBezTo>
                  <a:cubicBezTo>
                    <a:pt x="1401" y="2153"/>
                    <a:pt x="1635" y="1619"/>
                    <a:pt x="1668" y="1085"/>
                  </a:cubicBezTo>
                  <a:cubicBezTo>
                    <a:pt x="1741" y="427"/>
                    <a:pt x="1512" y="1"/>
                    <a:pt x="11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g3a6bd6bbdf0_0_4"/>
            <p:cNvSpPr/>
            <p:nvPr/>
          </p:nvSpPr>
          <p:spPr>
            <a:xfrm>
              <a:off x="2501125" y="2957975"/>
              <a:ext cx="43550" cy="78325"/>
            </a:xfrm>
            <a:custGeom>
              <a:rect b="b" l="l" r="r" t="t"/>
              <a:pathLst>
                <a:path extrusionOk="0" h="3133" w="1742">
                  <a:moveTo>
                    <a:pt x="1073" y="322"/>
                  </a:moveTo>
                  <a:cubicBezTo>
                    <a:pt x="1315" y="322"/>
                    <a:pt x="1502" y="597"/>
                    <a:pt x="1502" y="1018"/>
                  </a:cubicBezTo>
                  <a:cubicBezTo>
                    <a:pt x="1502" y="1518"/>
                    <a:pt x="1268" y="2019"/>
                    <a:pt x="868" y="2352"/>
                  </a:cubicBezTo>
                  <a:cubicBezTo>
                    <a:pt x="786" y="2397"/>
                    <a:pt x="709" y="2418"/>
                    <a:pt x="639" y="2418"/>
                  </a:cubicBezTo>
                  <a:cubicBezTo>
                    <a:pt x="395" y="2418"/>
                    <a:pt x="234" y="2159"/>
                    <a:pt x="234" y="1718"/>
                  </a:cubicBezTo>
                  <a:cubicBezTo>
                    <a:pt x="201" y="1218"/>
                    <a:pt x="434" y="718"/>
                    <a:pt x="868" y="384"/>
                  </a:cubicBezTo>
                  <a:cubicBezTo>
                    <a:pt x="938" y="342"/>
                    <a:pt x="1008" y="322"/>
                    <a:pt x="1073" y="322"/>
                  </a:cubicBezTo>
                  <a:close/>
                  <a:moveTo>
                    <a:pt x="1160" y="1"/>
                  </a:moveTo>
                  <a:cubicBezTo>
                    <a:pt x="1031" y="1"/>
                    <a:pt x="886" y="59"/>
                    <a:pt x="734" y="184"/>
                  </a:cubicBezTo>
                  <a:cubicBezTo>
                    <a:pt x="334" y="584"/>
                    <a:pt x="101" y="1085"/>
                    <a:pt x="34" y="1618"/>
                  </a:cubicBezTo>
                  <a:cubicBezTo>
                    <a:pt x="0" y="1885"/>
                    <a:pt x="34" y="2152"/>
                    <a:pt x="134" y="2419"/>
                  </a:cubicBezTo>
                  <a:lnTo>
                    <a:pt x="0" y="3053"/>
                  </a:lnTo>
                  <a:cubicBezTo>
                    <a:pt x="0" y="3102"/>
                    <a:pt x="0" y="3133"/>
                    <a:pt x="27" y="3133"/>
                  </a:cubicBezTo>
                  <a:cubicBezTo>
                    <a:pt x="36" y="3133"/>
                    <a:pt x="49" y="3128"/>
                    <a:pt x="67" y="3119"/>
                  </a:cubicBezTo>
                  <a:lnTo>
                    <a:pt x="434" y="2686"/>
                  </a:lnTo>
                  <a:cubicBezTo>
                    <a:pt x="488" y="2704"/>
                    <a:pt x="541" y="2712"/>
                    <a:pt x="594" y="2712"/>
                  </a:cubicBezTo>
                  <a:cubicBezTo>
                    <a:pt x="739" y="2712"/>
                    <a:pt x="879" y="2650"/>
                    <a:pt x="1001" y="2552"/>
                  </a:cubicBezTo>
                  <a:cubicBezTo>
                    <a:pt x="1401" y="2152"/>
                    <a:pt x="1635" y="1652"/>
                    <a:pt x="1668" y="1118"/>
                  </a:cubicBezTo>
                  <a:cubicBezTo>
                    <a:pt x="1742" y="434"/>
                    <a:pt x="1511" y="1"/>
                    <a:pt x="11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g3a6bd6bbdf0_0_4"/>
            <p:cNvSpPr/>
            <p:nvPr/>
          </p:nvSpPr>
          <p:spPr>
            <a:xfrm>
              <a:off x="2516125" y="3069800"/>
              <a:ext cx="16725" cy="27400"/>
            </a:xfrm>
            <a:custGeom>
              <a:rect b="b" l="l" r="r" t="t"/>
              <a:pathLst>
                <a:path extrusionOk="0" h="1096" w="669">
                  <a:moveTo>
                    <a:pt x="453" y="0"/>
                  </a:moveTo>
                  <a:cubicBezTo>
                    <a:pt x="415" y="0"/>
                    <a:pt x="375" y="15"/>
                    <a:pt x="334" y="47"/>
                  </a:cubicBezTo>
                  <a:cubicBezTo>
                    <a:pt x="101" y="214"/>
                    <a:pt x="1" y="448"/>
                    <a:pt x="1" y="748"/>
                  </a:cubicBezTo>
                  <a:cubicBezTo>
                    <a:pt x="1" y="950"/>
                    <a:pt x="78" y="1095"/>
                    <a:pt x="202" y="1095"/>
                  </a:cubicBezTo>
                  <a:cubicBezTo>
                    <a:pt x="242" y="1095"/>
                    <a:pt x="286" y="1080"/>
                    <a:pt x="334" y="1048"/>
                  </a:cubicBezTo>
                  <a:cubicBezTo>
                    <a:pt x="535" y="881"/>
                    <a:pt x="668" y="615"/>
                    <a:pt x="668" y="348"/>
                  </a:cubicBezTo>
                  <a:cubicBezTo>
                    <a:pt x="668" y="145"/>
                    <a:pt x="572" y="0"/>
                    <a:pt x="4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g3a6bd6bbdf0_0_4"/>
            <p:cNvSpPr/>
            <p:nvPr/>
          </p:nvSpPr>
          <p:spPr>
            <a:xfrm>
              <a:off x="2535325" y="3075350"/>
              <a:ext cx="11700" cy="17950"/>
            </a:xfrm>
            <a:custGeom>
              <a:rect b="b" l="l" r="r" t="t"/>
              <a:pathLst>
                <a:path extrusionOk="0" h="718" w="468">
                  <a:moveTo>
                    <a:pt x="326" y="1"/>
                  </a:moveTo>
                  <a:cubicBezTo>
                    <a:pt x="298" y="1"/>
                    <a:pt x="267" y="9"/>
                    <a:pt x="234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643"/>
                    <a:pt x="56" y="718"/>
                    <a:pt x="141" y="718"/>
                  </a:cubicBezTo>
                  <a:cubicBezTo>
                    <a:pt x="169" y="718"/>
                    <a:pt x="200" y="709"/>
                    <a:pt x="234" y="693"/>
                  </a:cubicBezTo>
                  <a:cubicBezTo>
                    <a:pt x="367" y="593"/>
                    <a:pt x="467" y="426"/>
                    <a:pt x="467" y="226"/>
                  </a:cubicBezTo>
                  <a:cubicBezTo>
                    <a:pt x="467" y="76"/>
                    <a:pt x="411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g3a6bd6bbdf0_0_4"/>
            <p:cNvSpPr/>
            <p:nvPr/>
          </p:nvSpPr>
          <p:spPr>
            <a:xfrm>
              <a:off x="2514475" y="3097500"/>
              <a:ext cx="19200" cy="42725"/>
            </a:xfrm>
            <a:custGeom>
              <a:rect b="b" l="l" r="r" t="t"/>
              <a:pathLst>
                <a:path extrusionOk="0" h="1709" w="768">
                  <a:moveTo>
                    <a:pt x="605" y="1"/>
                  </a:moveTo>
                  <a:cubicBezTo>
                    <a:pt x="572" y="1"/>
                    <a:pt x="536" y="13"/>
                    <a:pt x="501" y="40"/>
                  </a:cubicBezTo>
                  <a:lnTo>
                    <a:pt x="267" y="174"/>
                  </a:lnTo>
                  <a:cubicBezTo>
                    <a:pt x="100" y="274"/>
                    <a:pt x="0" y="474"/>
                    <a:pt x="0" y="707"/>
                  </a:cubicBezTo>
                  <a:lnTo>
                    <a:pt x="0" y="1708"/>
                  </a:lnTo>
                  <a:lnTo>
                    <a:pt x="767" y="1274"/>
                  </a:lnTo>
                  <a:lnTo>
                    <a:pt x="767" y="240"/>
                  </a:lnTo>
                  <a:cubicBezTo>
                    <a:pt x="767" y="94"/>
                    <a:pt x="696" y="1"/>
                    <a:pt x="6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g3a6bd6bbdf0_0_4"/>
            <p:cNvSpPr/>
            <p:nvPr/>
          </p:nvSpPr>
          <p:spPr>
            <a:xfrm>
              <a:off x="2536975" y="3095325"/>
              <a:ext cx="10050" cy="32375"/>
            </a:xfrm>
            <a:custGeom>
              <a:rect b="b" l="l" r="r" t="t"/>
              <a:pathLst>
                <a:path extrusionOk="0" h="1295" w="402">
                  <a:moveTo>
                    <a:pt x="279" y="1"/>
                  </a:moveTo>
                  <a:cubicBezTo>
                    <a:pt x="255" y="1"/>
                    <a:pt x="228" y="9"/>
                    <a:pt x="201" y="27"/>
                  </a:cubicBezTo>
                  <a:lnTo>
                    <a:pt x="1" y="161"/>
                  </a:lnTo>
                  <a:lnTo>
                    <a:pt x="1" y="1295"/>
                  </a:lnTo>
                  <a:lnTo>
                    <a:pt x="401" y="1061"/>
                  </a:lnTo>
                  <a:lnTo>
                    <a:pt x="401" y="161"/>
                  </a:lnTo>
                  <a:cubicBezTo>
                    <a:pt x="401" y="63"/>
                    <a:pt x="347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g3a6bd6bbdf0_0_4"/>
            <p:cNvSpPr/>
            <p:nvPr/>
          </p:nvSpPr>
          <p:spPr>
            <a:xfrm>
              <a:off x="2501125" y="3094650"/>
              <a:ext cx="11700" cy="18575"/>
            </a:xfrm>
            <a:custGeom>
              <a:rect b="b" l="l" r="r" t="t"/>
              <a:pathLst>
                <a:path extrusionOk="0" h="743" w="468">
                  <a:moveTo>
                    <a:pt x="313" y="0"/>
                  </a:moveTo>
                  <a:cubicBezTo>
                    <a:pt x="288" y="0"/>
                    <a:pt x="262" y="7"/>
                    <a:pt x="234" y="21"/>
                  </a:cubicBezTo>
                  <a:cubicBezTo>
                    <a:pt x="101" y="154"/>
                    <a:pt x="0" y="321"/>
                    <a:pt x="34" y="521"/>
                  </a:cubicBezTo>
                  <a:cubicBezTo>
                    <a:pt x="34" y="652"/>
                    <a:pt x="96" y="742"/>
                    <a:pt x="171" y="742"/>
                  </a:cubicBezTo>
                  <a:cubicBezTo>
                    <a:pt x="191" y="742"/>
                    <a:pt x="213" y="736"/>
                    <a:pt x="234" y="721"/>
                  </a:cubicBezTo>
                  <a:cubicBezTo>
                    <a:pt x="367" y="588"/>
                    <a:pt x="467" y="421"/>
                    <a:pt x="467" y="254"/>
                  </a:cubicBezTo>
                  <a:cubicBezTo>
                    <a:pt x="467" y="96"/>
                    <a:pt x="405" y="0"/>
                    <a:pt x="3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g3a6bd6bbdf0_0_4"/>
            <p:cNvSpPr/>
            <p:nvPr/>
          </p:nvSpPr>
          <p:spPr>
            <a:xfrm>
              <a:off x="2501125" y="3113500"/>
              <a:ext cx="10875" cy="34225"/>
            </a:xfrm>
            <a:custGeom>
              <a:rect b="b" l="l" r="r" t="t"/>
              <a:pathLst>
                <a:path extrusionOk="0" h="1369" w="435">
                  <a:moveTo>
                    <a:pt x="434" y="1"/>
                  </a:moveTo>
                  <a:lnTo>
                    <a:pt x="201" y="134"/>
                  </a:lnTo>
                  <a:cubicBezTo>
                    <a:pt x="67" y="201"/>
                    <a:pt x="0" y="334"/>
                    <a:pt x="0" y="501"/>
                  </a:cubicBezTo>
                  <a:lnTo>
                    <a:pt x="0" y="1368"/>
                  </a:lnTo>
                  <a:lnTo>
                    <a:pt x="434" y="113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g3a6bd6bbdf0_0_4"/>
            <p:cNvSpPr/>
            <p:nvPr/>
          </p:nvSpPr>
          <p:spPr>
            <a:xfrm>
              <a:off x="2586175" y="2488250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1" y="1"/>
                    <a:pt x="9787" y="20"/>
                    <a:pt x="9708" y="59"/>
                  </a:cubicBezTo>
                  <a:lnTo>
                    <a:pt x="468" y="5430"/>
                  </a:lnTo>
                  <a:cubicBezTo>
                    <a:pt x="201" y="5597"/>
                    <a:pt x="34" y="5864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27"/>
                  </a:lnTo>
                  <a:cubicBezTo>
                    <a:pt x="9975" y="860"/>
                    <a:pt x="10141" y="593"/>
                    <a:pt x="10175" y="293"/>
                  </a:cubicBezTo>
                  <a:cubicBezTo>
                    <a:pt x="10175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g3a6bd6bbdf0_0_4"/>
            <p:cNvSpPr/>
            <p:nvPr/>
          </p:nvSpPr>
          <p:spPr>
            <a:xfrm>
              <a:off x="2586175" y="2597500"/>
              <a:ext cx="254375" cy="161400"/>
            </a:xfrm>
            <a:custGeom>
              <a:rect b="b" l="l" r="r" t="t"/>
              <a:pathLst>
                <a:path extrusionOk="0" h="6456" w="10175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63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g3a6bd6bbdf0_0_4"/>
            <p:cNvSpPr/>
            <p:nvPr/>
          </p:nvSpPr>
          <p:spPr>
            <a:xfrm>
              <a:off x="2586175" y="2707000"/>
              <a:ext cx="254375" cy="160900"/>
            </a:xfrm>
            <a:custGeom>
              <a:rect b="b" l="l" r="r" t="t"/>
              <a:pathLst>
                <a:path extrusionOk="0" h="6436" w="10175">
                  <a:moveTo>
                    <a:pt x="9947" y="1"/>
                  </a:moveTo>
                  <a:cubicBezTo>
                    <a:pt x="9878" y="1"/>
                    <a:pt x="9797" y="27"/>
                    <a:pt x="9708" y="82"/>
                  </a:cubicBezTo>
                  <a:lnTo>
                    <a:pt x="468" y="5386"/>
                  </a:lnTo>
                  <a:cubicBezTo>
                    <a:pt x="201" y="5553"/>
                    <a:pt x="34" y="5820"/>
                    <a:pt x="1" y="6153"/>
                  </a:cubicBezTo>
                  <a:cubicBezTo>
                    <a:pt x="1" y="6331"/>
                    <a:pt x="90" y="6435"/>
                    <a:pt x="228" y="6435"/>
                  </a:cubicBezTo>
                  <a:cubicBezTo>
                    <a:pt x="297" y="6435"/>
                    <a:pt x="379" y="6409"/>
                    <a:pt x="468" y="6354"/>
                  </a:cubicBezTo>
                  <a:lnTo>
                    <a:pt x="9708" y="1050"/>
                  </a:lnTo>
                  <a:cubicBezTo>
                    <a:pt x="9975" y="883"/>
                    <a:pt x="10141" y="583"/>
                    <a:pt x="10175" y="283"/>
                  </a:cubicBezTo>
                  <a:cubicBezTo>
                    <a:pt x="10175" y="105"/>
                    <a:pt x="10086" y="1"/>
                    <a:pt x="99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3a6bd6bbdf0_0_4"/>
            <p:cNvSpPr/>
            <p:nvPr/>
          </p:nvSpPr>
          <p:spPr>
            <a:xfrm>
              <a:off x="2586175" y="2815425"/>
              <a:ext cx="254375" cy="161150"/>
            </a:xfrm>
            <a:custGeom>
              <a:rect b="b" l="l" r="r" t="t"/>
              <a:pathLst>
                <a:path extrusionOk="0" h="6446" w="10175">
                  <a:moveTo>
                    <a:pt x="9947" y="0"/>
                  </a:moveTo>
                  <a:cubicBezTo>
                    <a:pt x="9878" y="0"/>
                    <a:pt x="9797" y="26"/>
                    <a:pt x="9708" y="82"/>
                  </a:cubicBezTo>
                  <a:lnTo>
                    <a:pt x="468" y="5419"/>
                  </a:lnTo>
                  <a:cubicBezTo>
                    <a:pt x="201" y="5586"/>
                    <a:pt x="34" y="5853"/>
                    <a:pt x="1" y="6153"/>
                  </a:cubicBezTo>
                  <a:cubicBezTo>
                    <a:pt x="1" y="6340"/>
                    <a:pt x="99" y="6445"/>
                    <a:pt x="250" y="6445"/>
                  </a:cubicBezTo>
                  <a:cubicBezTo>
                    <a:pt x="315" y="6445"/>
                    <a:pt x="388" y="6426"/>
                    <a:pt x="468" y="6386"/>
                  </a:cubicBezTo>
                  <a:lnTo>
                    <a:pt x="9708" y="1049"/>
                  </a:lnTo>
                  <a:cubicBezTo>
                    <a:pt x="9975" y="882"/>
                    <a:pt x="10141" y="616"/>
                    <a:pt x="10175" y="282"/>
                  </a:cubicBezTo>
                  <a:cubicBezTo>
                    <a:pt x="10175" y="104"/>
                    <a:pt x="10086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g3a6bd6bbdf0_0_4"/>
            <p:cNvSpPr/>
            <p:nvPr/>
          </p:nvSpPr>
          <p:spPr>
            <a:xfrm>
              <a:off x="2586175" y="2924400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30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g3a6bd6bbdf0_0_4"/>
            <p:cNvSpPr/>
            <p:nvPr/>
          </p:nvSpPr>
          <p:spPr>
            <a:xfrm>
              <a:off x="2628725" y="3013250"/>
              <a:ext cx="254375" cy="161525"/>
            </a:xfrm>
            <a:custGeom>
              <a:rect b="b" l="l" r="r" t="t"/>
              <a:pathLst>
                <a:path extrusionOk="0" h="6461" w="10175">
                  <a:moveTo>
                    <a:pt x="9928" y="1"/>
                  </a:moveTo>
                  <a:cubicBezTo>
                    <a:pt x="9863" y="1"/>
                    <a:pt x="9788" y="24"/>
                    <a:pt x="9707" y="75"/>
                  </a:cubicBezTo>
                  <a:lnTo>
                    <a:pt x="434" y="5412"/>
                  </a:lnTo>
                  <a:cubicBezTo>
                    <a:pt x="200" y="5578"/>
                    <a:pt x="33" y="5845"/>
                    <a:pt x="0" y="6179"/>
                  </a:cubicBezTo>
                  <a:cubicBezTo>
                    <a:pt x="0" y="6357"/>
                    <a:pt x="89" y="6461"/>
                    <a:pt x="218" y="6461"/>
                  </a:cubicBezTo>
                  <a:cubicBezTo>
                    <a:pt x="282" y="6461"/>
                    <a:pt x="356" y="6435"/>
                    <a:pt x="434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3a6bd6bbdf0_0_4"/>
            <p:cNvSpPr/>
            <p:nvPr/>
          </p:nvSpPr>
          <p:spPr>
            <a:xfrm>
              <a:off x="2628725" y="3087025"/>
              <a:ext cx="254375" cy="161400"/>
            </a:xfrm>
            <a:custGeom>
              <a:rect b="b" l="l" r="r" t="t"/>
              <a:pathLst>
                <a:path extrusionOk="0" h="6456" w="10175">
                  <a:moveTo>
                    <a:pt x="9925" y="0"/>
                  </a:moveTo>
                  <a:cubicBezTo>
                    <a:pt x="9860" y="0"/>
                    <a:pt x="9787" y="19"/>
                    <a:pt x="9707" y="59"/>
                  </a:cubicBezTo>
                  <a:lnTo>
                    <a:pt x="434" y="5396"/>
                  </a:lnTo>
                  <a:cubicBezTo>
                    <a:pt x="200" y="5563"/>
                    <a:pt x="33" y="5863"/>
                    <a:pt x="0" y="6163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26"/>
                  </a:lnTo>
                  <a:cubicBezTo>
                    <a:pt x="9974" y="893"/>
                    <a:pt x="10141" y="593"/>
                    <a:pt x="10174" y="292"/>
                  </a:cubicBezTo>
                  <a:cubicBezTo>
                    <a:pt x="10174" y="105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g3a6bd6bbdf0_0_4"/>
            <p:cNvSpPr/>
            <p:nvPr/>
          </p:nvSpPr>
          <p:spPr>
            <a:xfrm>
              <a:off x="2628725" y="3160400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0" y="1"/>
                    <a:pt x="9787" y="20"/>
                    <a:pt x="9707" y="59"/>
                  </a:cubicBezTo>
                  <a:lnTo>
                    <a:pt x="434" y="5430"/>
                  </a:lnTo>
                  <a:cubicBezTo>
                    <a:pt x="200" y="5597"/>
                    <a:pt x="33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g3a6bd6bbdf0_0_4"/>
            <p:cNvSpPr/>
            <p:nvPr/>
          </p:nvSpPr>
          <p:spPr>
            <a:xfrm>
              <a:off x="2673750" y="3207375"/>
              <a:ext cx="254375" cy="161150"/>
            </a:xfrm>
            <a:custGeom>
              <a:rect b="b" l="l" r="r" t="t"/>
              <a:pathLst>
                <a:path extrusionOk="0" h="6446" w="10175">
                  <a:moveTo>
                    <a:pt x="9947" y="0"/>
                  </a:moveTo>
                  <a:cubicBezTo>
                    <a:pt x="9878" y="0"/>
                    <a:pt x="9796" y="26"/>
                    <a:pt x="9707" y="82"/>
                  </a:cubicBezTo>
                  <a:lnTo>
                    <a:pt x="434" y="5419"/>
                  </a:lnTo>
                  <a:cubicBezTo>
                    <a:pt x="201" y="5586"/>
                    <a:pt x="34" y="5853"/>
                    <a:pt x="0" y="6153"/>
                  </a:cubicBezTo>
                  <a:cubicBezTo>
                    <a:pt x="0" y="6340"/>
                    <a:pt x="99" y="6445"/>
                    <a:pt x="238" y="6445"/>
                  </a:cubicBezTo>
                  <a:cubicBezTo>
                    <a:pt x="298" y="6445"/>
                    <a:pt x="364" y="6426"/>
                    <a:pt x="434" y="6386"/>
                  </a:cubicBezTo>
                  <a:lnTo>
                    <a:pt x="9707" y="1049"/>
                  </a:lnTo>
                  <a:cubicBezTo>
                    <a:pt x="9974" y="882"/>
                    <a:pt x="10141" y="582"/>
                    <a:pt x="10174" y="282"/>
                  </a:cubicBezTo>
                  <a:cubicBezTo>
                    <a:pt x="10174" y="104"/>
                    <a:pt x="10085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3a6bd6bbdf0_0_4"/>
            <p:cNvSpPr/>
            <p:nvPr/>
          </p:nvSpPr>
          <p:spPr>
            <a:xfrm>
              <a:off x="2628725" y="3357625"/>
              <a:ext cx="21700" cy="49525"/>
            </a:xfrm>
            <a:custGeom>
              <a:rect b="b" l="l" r="r" t="t"/>
              <a:pathLst>
                <a:path extrusionOk="0" h="1981" w="868">
                  <a:moveTo>
                    <a:pt x="49" y="1"/>
                  </a:moveTo>
                  <a:cubicBezTo>
                    <a:pt x="23" y="1"/>
                    <a:pt x="0" y="60"/>
                    <a:pt x="0" y="143"/>
                  </a:cubicBezTo>
                  <a:lnTo>
                    <a:pt x="0" y="1911"/>
                  </a:lnTo>
                  <a:cubicBezTo>
                    <a:pt x="0" y="1952"/>
                    <a:pt x="26" y="1980"/>
                    <a:pt x="45" y="1980"/>
                  </a:cubicBezTo>
                  <a:cubicBezTo>
                    <a:pt x="57" y="1980"/>
                    <a:pt x="67" y="1970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g3a6bd6bbdf0_0_4"/>
            <p:cNvSpPr/>
            <p:nvPr/>
          </p:nvSpPr>
          <p:spPr>
            <a:xfrm>
              <a:off x="2673750" y="3280475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7"/>
                    <a:pt x="238" y="6457"/>
                  </a:cubicBezTo>
                  <a:cubicBezTo>
                    <a:pt x="298" y="6457"/>
                    <a:pt x="364" y="6438"/>
                    <a:pt x="434" y="6398"/>
                  </a:cubicBezTo>
                  <a:lnTo>
                    <a:pt x="9707" y="1027"/>
                  </a:lnTo>
                  <a:cubicBezTo>
                    <a:pt x="9974" y="860"/>
                    <a:pt x="10141" y="594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3a6bd6bbdf0_0_4"/>
            <p:cNvSpPr/>
            <p:nvPr/>
          </p:nvSpPr>
          <p:spPr>
            <a:xfrm>
              <a:off x="2628725" y="3431075"/>
              <a:ext cx="21700" cy="49450"/>
            </a:xfrm>
            <a:custGeom>
              <a:rect b="b" l="l" r="r" t="t"/>
              <a:pathLst>
                <a:path extrusionOk="0" h="1978" w="868">
                  <a:moveTo>
                    <a:pt x="53" y="0"/>
                  </a:moveTo>
                  <a:cubicBezTo>
                    <a:pt x="25" y="0"/>
                    <a:pt x="0" y="83"/>
                    <a:pt x="0" y="140"/>
                  </a:cubicBezTo>
                  <a:lnTo>
                    <a:pt x="0" y="1908"/>
                  </a:lnTo>
                  <a:cubicBezTo>
                    <a:pt x="0" y="1949"/>
                    <a:pt x="26" y="1978"/>
                    <a:pt x="45" y="1978"/>
                  </a:cubicBezTo>
                  <a:cubicBezTo>
                    <a:pt x="57" y="1978"/>
                    <a:pt x="67" y="1967"/>
                    <a:pt x="67" y="1941"/>
                  </a:cubicBezTo>
                  <a:lnTo>
                    <a:pt x="834" y="607"/>
                  </a:lnTo>
                  <a:cubicBezTo>
                    <a:pt x="867" y="540"/>
                    <a:pt x="867" y="474"/>
                    <a:pt x="834" y="474"/>
                  </a:cubicBezTo>
                  <a:lnTo>
                    <a:pt x="67" y="7"/>
                  </a:lnTo>
                  <a:cubicBezTo>
                    <a:pt x="62" y="2"/>
                    <a:pt x="58" y="0"/>
                    <a:pt x="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g3a6bd6bbdf0_0_4"/>
            <p:cNvSpPr/>
            <p:nvPr/>
          </p:nvSpPr>
          <p:spPr>
            <a:xfrm>
              <a:off x="2673750" y="3353875"/>
              <a:ext cx="254375" cy="161400"/>
            </a:xfrm>
            <a:custGeom>
              <a:rect b="b" l="l" r="r" t="t"/>
              <a:pathLst>
                <a:path extrusionOk="0" h="6456" w="10175">
                  <a:moveTo>
                    <a:pt x="9925" y="0"/>
                  </a:moveTo>
                  <a:cubicBezTo>
                    <a:pt x="9861" y="0"/>
                    <a:pt x="9787" y="19"/>
                    <a:pt x="9707" y="59"/>
                  </a:cubicBezTo>
                  <a:lnTo>
                    <a:pt x="434" y="5430"/>
                  </a:lnTo>
                  <a:cubicBezTo>
                    <a:pt x="201" y="5597"/>
                    <a:pt x="34" y="5863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g3a6bd6bbdf0_0_4"/>
            <p:cNvSpPr/>
            <p:nvPr/>
          </p:nvSpPr>
          <p:spPr>
            <a:xfrm>
              <a:off x="2628725" y="3504625"/>
              <a:ext cx="21700" cy="49300"/>
            </a:xfrm>
            <a:custGeom>
              <a:rect b="b" l="l" r="r" t="t"/>
              <a:pathLst>
                <a:path extrusionOk="0" h="1972" w="868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43"/>
                    <a:pt x="26" y="1971"/>
                    <a:pt x="45" y="1971"/>
                  </a:cubicBezTo>
                  <a:cubicBezTo>
                    <a:pt x="57" y="1971"/>
                    <a:pt x="67" y="1960"/>
                    <a:pt x="67" y="1935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g3a6bd6bbdf0_0_4"/>
            <p:cNvSpPr/>
            <p:nvPr/>
          </p:nvSpPr>
          <p:spPr>
            <a:xfrm>
              <a:off x="2673750" y="3427250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8"/>
                  </a:cubicBezTo>
                  <a:lnTo>
                    <a:pt x="9707" y="1060"/>
                  </a:lnTo>
                  <a:cubicBezTo>
                    <a:pt x="9974" y="894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g3a6bd6bbdf0_0_4"/>
            <p:cNvSpPr/>
            <p:nvPr/>
          </p:nvSpPr>
          <p:spPr>
            <a:xfrm>
              <a:off x="2628725" y="3577775"/>
              <a:ext cx="21700" cy="49575"/>
            </a:xfrm>
            <a:custGeom>
              <a:rect b="b" l="l" r="r" t="t"/>
              <a:pathLst>
                <a:path extrusionOk="0" h="1983" w="868">
                  <a:moveTo>
                    <a:pt x="49" y="1"/>
                  </a:moveTo>
                  <a:cubicBezTo>
                    <a:pt x="22" y="1"/>
                    <a:pt x="0" y="55"/>
                    <a:pt x="0" y="110"/>
                  </a:cubicBezTo>
                  <a:lnTo>
                    <a:pt x="0" y="1944"/>
                  </a:lnTo>
                  <a:cubicBezTo>
                    <a:pt x="0" y="1964"/>
                    <a:pt x="22" y="1983"/>
                    <a:pt x="41" y="1983"/>
                  </a:cubicBezTo>
                  <a:cubicBezTo>
                    <a:pt x="55" y="1983"/>
                    <a:pt x="67" y="1973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g3a6bd6bbdf0_0_4"/>
            <p:cNvSpPr/>
            <p:nvPr/>
          </p:nvSpPr>
          <p:spPr>
            <a:xfrm>
              <a:off x="2673750" y="3501475"/>
              <a:ext cx="254375" cy="161150"/>
            </a:xfrm>
            <a:custGeom>
              <a:rect b="b" l="l" r="r" t="t"/>
              <a:pathLst>
                <a:path extrusionOk="0" h="6446" w="10175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30"/>
                    <a:pt x="0" y="6164"/>
                  </a:cubicBezTo>
                  <a:cubicBezTo>
                    <a:pt x="0" y="6342"/>
                    <a:pt x="89" y="6446"/>
                    <a:pt x="218" y="6446"/>
                  </a:cubicBezTo>
                  <a:cubicBezTo>
                    <a:pt x="282" y="6446"/>
                    <a:pt x="356" y="6420"/>
                    <a:pt x="434" y="6364"/>
                  </a:cubicBezTo>
                  <a:lnTo>
                    <a:pt x="9707" y="1027"/>
                  </a:lnTo>
                  <a:cubicBezTo>
                    <a:pt x="9974" y="860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g3a6bd6bbdf0_0_4"/>
            <p:cNvSpPr/>
            <p:nvPr/>
          </p:nvSpPr>
          <p:spPr>
            <a:xfrm>
              <a:off x="2628725" y="3650550"/>
              <a:ext cx="21700" cy="49650"/>
            </a:xfrm>
            <a:custGeom>
              <a:rect b="b" l="l" r="r" t="t"/>
              <a:pathLst>
                <a:path extrusionOk="0" h="1986" w="868">
                  <a:moveTo>
                    <a:pt x="67" y="1"/>
                  </a:moveTo>
                  <a:cubicBezTo>
                    <a:pt x="33" y="1"/>
                    <a:pt x="0" y="67"/>
                    <a:pt x="0" y="134"/>
                  </a:cubicBezTo>
                  <a:lnTo>
                    <a:pt x="0" y="1935"/>
                  </a:lnTo>
                  <a:cubicBezTo>
                    <a:pt x="0" y="1969"/>
                    <a:pt x="17" y="1985"/>
                    <a:pt x="33" y="1985"/>
                  </a:cubicBezTo>
                  <a:cubicBezTo>
                    <a:pt x="50" y="1985"/>
                    <a:pt x="67" y="1969"/>
                    <a:pt x="67" y="1935"/>
                  </a:cubicBezTo>
                  <a:lnTo>
                    <a:pt x="834" y="601"/>
                  </a:lnTo>
                  <a:cubicBezTo>
                    <a:pt x="867" y="568"/>
                    <a:pt x="867" y="501"/>
                    <a:pt x="834" y="468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g3a6bd6bbdf0_0_4"/>
            <p:cNvSpPr/>
            <p:nvPr/>
          </p:nvSpPr>
          <p:spPr>
            <a:xfrm>
              <a:off x="2673750" y="3574025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64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g3a6bd6bbdf0_0_4"/>
            <p:cNvSpPr/>
            <p:nvPr/>
          </p:nvSpPr>
          <p:spPr>
            <a:xfrm>
              <a:off x="2628725" y="3724550"/>
              <a:ext cx="21700" cy="49175"/>
            </a:xfrm>
            <a:custGeom>
              <a:rect b="b" l="l" r="r" t="t"/>
              <a:pathLst>
                <a:path extrusionOk="0" h="1967" w="868">
                  <a:moveTo>
                    <a:pt x="49" y="1"/>
                  </a:moveTo>
                  <a:cubicBezTo>
                    <a:pt x="23" y="1"/>
                    <a:pt x="0" y="61"/>
                    <a:pt x="0" y="143"/>
                  </a:cubicBezTo>
                  <a:lnTo>
                    <a:pt x="0" y="1911"/>
                  </a:lnTo>
                  <a:cubicBezTo>
                    <a:pt x="0" y="1950"/>
                    <a:pt x="23" y="1966"/>
                    <a:pt x="42" y="1966"/>
                  </a:cubicBezTo>
                  <a:cubicBezTo>
                    <a:pt x="55" y="1966"/>
                    <a:pt x="67" y="1958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g3a6bd6bbdf0_0_4"/>
            <p:cNvSpPr/>
            <p:nvPr/>
          </p:nvSpPr>
          <p:spPr>
            <a:xfrm>
              <a:off x="2673750" y="3647050"/>
              <a:ext cx="254375" cy="161475"/>
            </a:xfrm>
            <a:custGeom>
              <a:rect b="b" l="l" r="r" t="t"/>
              <a:pathLst>
                <a:path extrusionOk="0" h="6459" w="10175">
                  <a:moveTo>
                    <a:pt x="9928" y="0"/>
                  </a:moveTo>
                  <a:cubicBezTo>
                    <a:pt x="9863" y="0"/>
                    <a:pt x="9788" y="23"/>
                    <a:pt x="9707" y="74"/>
                  </a:cubicBezTo>
                  <a:lnTo>
                    <a:pt x="434" y="5411"/>
                  </a:lnTo>
                  <a:cubicBezTo>
                    <a:pt x="201" y="5578"/>
                    <a:pt x="34" y="5845"/>
                    <a:pt x="0" y="6145"/>
                  </a:cubicBezTo>
                  <a:cubicBezTo>
                    <a:pt x="0" y="6347"/>
                    <a:pt x="91" y="6459"/>
                    <a:pt x="222" y="6459"/>
                  </a:cubicBezTo>
                  <a:cubicBezTo>
                    <a:pt x="285" y="6459"/>
                    <a:pt x="358" y="6433"/>
                    <a:pt x="434" y="6379"/>
                  </a:cubicBezTo>
                  <a:lnTo>
                    <a:pt x="9707" y="1041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0"/>
                    <a:pt x="9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g3a6bd6bbdf0_0_4"/>
            <p:cNvSpPr/>
            <p:nvPr/>
          </p:nvSpPr>
          <p:spPr>
            <a:xfrm>
              <a:off x="2628725" y="3797950"/>
              <a:ext cx="21700" cy="49025"/>
            </a:xfrm>
            <a:custGeom>
              <a:rect b="b" l="l" r="r" t="t"/>
              <a:pathLst>
                <a:path extrusionOk="0" h="1961" w="868">
                  <a:moveTo>
                    <a:pt x="49" y="0"/>
                  </a:moveTo>
                  <a:cubicBezTo>
                    <a:pt x="22" y="0"/>
                    <a:pt x="0" y="55"/>
                    <a:pt x="0" y="109"/>
                  </a:cubicBezTo>
                  <a:lnTo>
                    <a:pt x="0" y="1910"/>
                  </a:lnTo>
                  <a:cubicBezTo>
                    <a:pt x="0" y="1944"/>
                    <a:pt x="17" y="1960"/>
                    <a:pt x="33" y="1960"/>
                  </a:cubicBezTo>
                  <a:cubicBezTo>
                    <a:pt x="50" y="1960"/>
                    <a:pt x="67" y="1944"/>
                    <a:pt x="67" y="1910"/>
                  </a:cubicBezTo>
                  <a:lnTo>
                    <a:pt x="834" y="609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g3a6bd6bbdf0_0_4"/>
            <p:cNvSpPr/>
            <p:nvPr/>
          </p:nvSpPr>
          <p:spPr>
            <a:xfrm>
              <a:off x="2673750" y="3720800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g3a6bd6bbdf0_0_4"/>
            <p:cNvSpPr/>
            <p:nvPr/>
          </p:nvSpPr>
          <p:spPr>
            <a:xfrm>
              <a:off x="2628725" y="3871550"/>
              <a:ext cx="21700" cy="48800"/>
            </a:xfrm>
            <a:custGeom>
              <a:rect b="b" l="l" r="r" t="t"/>
              <a:pathLst>
                <a:path extrusionOk="0" h="1952" w="868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35"/>
                    <a:pt x="17" y="1952"/>
                    <a:pt x="33" y="1952"/>
                  </a:cubicBezTo>
                  <a:cubicBezTo>
                    <a:pt x="50" y="1952"/>
                    <a:pt x="67" y="1935"/>
                    <a:pt x="67" y="1902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g3a6bd6bbdf0_0_4"/>
            <p:cNvSpPr/>
            <p:nvPr/>
          </p:nvSpPr>
          <p:spPr>
            <a:xfrm>
              <a:off x="3136575" y="1656475"/>
              <a:ext cx="783925" cy="662800"/>
            </a:xfrm>
            <a:custGeom>
              <a:rect b="b" l="l" r="r" t="t"/>
              <a:pathLst>
                <a:path extrusionOk="0" h="26512" w="31357">
                  <a:moveTo>
                    <a:pt x="31106" y="1"/>
                  </a:moveTo>
                  <a:cubicBezTo>
                    <a:pt x="31042" y="1"/>
                    <a:pt x="30969" y="24"/>
                    <a:pt x="30889" y="73"/>
                  </a:cubicBezTo>
                  <a:lnTo>
                    <a:pt x="468" y="17653"/>
                  </a:lnTo>
                  <a:cubicBezTo>
                    <a:pt x="201" y="17819"/>
                    <a:pt x="34" y="18086"/>
                    <a:pt x="1" y="18420"/>
                  </a:cubicBezTo>
                  <a:lnTo>
                    <a:pt x="1" y="26192"/>
                  </a:lnTo>
                  <a:cubicBezTo>
                    <a:pt x="1" y="26387"/>
                    <a:pt x="108" y="26511"/>
                    <a:pt x="270" y="26511"/>
                  </a:cubicBezTo>
                  <a:cubicBezTo>
                    <a:pt x="329" y="26511"/>
                    <a:pt x="396" y="26495"/>
                    <a:pt x="468" y="26459"/>
                  </a:cubicBezTo>
                  <a:lnTo>
                    <a:pt x="30889" y="8880"/>
                  </a:lnTo>
                  <a:cubicBezTo>
                    <a:pt x="31156" y="8713"/>
                    <a:pt x="31323" y="8413"/>
                    <a:pt x="31356" y="8079"/>
                  </a:cubicBezTo>
                  <a:lnTo>
                    <a:pt x="31356" y="340"/>
                  </a:lnTo>
                  <a:cubicBezTo>
                    <a:pt x="31356" y="129"/>
                    <a:pt x="31258" y="1"/>
                    <a:pt x="3110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g3a6bd6bbdf0_0_4"/>
            <p:cNvSpPr/>
            <p:nvPr/>
          </p:nvSpPr>
          <p:spPr>
            <a:xfrm>
              <a:off x="3212475" y="2151975"/>
              <a:ext cx="10850" cy="29575"/>
            </a:xfrm>
            <a:custGeom>
              <a:rect b="b" l="l" r="r" t="t"/>
              <a:pathLst>
                <a:path extrusionOk="0" h="1183" w="434">
                  <a:moveTo>
                    <a:pt x="434" y="1"/>
                  </a:moveTo>
                  <a:lnTo>
                    <a:pt x="0" y="234"/>
                  </a:lnTo>
                  <a:lnTo>
                    <a:pt x="0" y="268"/>
                  </a:lnTo>
                  <a:cubicBezTo>
                    <a:pt x="0" y="268"/>
                    <a:pt x="0" y="301"/>
                    <a:pt x="0" y="301"/>
                  </a:cubicBezTo>
                  <a:lnTo>
                    <a:pt x="0" y="434"/>
                  </a:lnTo>
                  <a:lnTo>
                    <a:pt x="0" y="468"/>
                  </a:lnTo>
                  <a:lnTo>
                    <a:pt x="267" y="301"/>
                  </a:lnTo>
                  <a:lnTo>
                    <a:pt x="67" y="1135"/>
                  </a:lnTo>
                  <a:cubicBezTo>
                    <a:pt x="67" y="1159"/>
                    <a:pt x="83" y="1182"/>
                    <a:pt x="93" y="1182"/>
                  </a:cubicBezTo>
                  <a:cubicBezTo>
                    <a:pt x="97" y="1182"/>
                    <a:pt x="100" y="1178"/>
                    <a:pt x="100" y="1168"/>
                  </a:cubicBezTo>
                  <a:lnTo>
                    <a:pt x="234" y="1102"/>
                  </a:lnTo>
                  <a:cubicBezTo>
                    <a:pt x="234" y="1068"/>
                    <a:pt x="234" y="1068"/>
                    <a:pt x="234" y="1068"/>
                  </a:cubicBezTo>
                  <a:lnTo>
                    <a:pt x="434" y="234"/>
                  </a:lnTo>
                  <a:cubicBezTo>
                    <a:pt x="434" y="201"/>
                    <a:pt x="434" y="168"/>
                    <a:pt x="434" y="13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g3a6bd6bbdf0_0_4"/>
            <p:cNvSpPr/>
            <p:nvPr/>
          </p:nvSpPr>
          <p:spPr>
            <a:xfrm>
              <a:off x="3226650" y="2144475"/>
              <a:ext cx="13350" cy="27550"/>
            </a:xfrm>
            <a:custGeom>
              <a:rect b="b" l="l" r="r" t="t"/>
              <a:pathLst>
                <a:path extrusionOk="0" h="1102" w="534">
                  <a:moveTo>
                    <a:pt x="367" y="267"/>
                  </a:moveTo>
                  <a:cubicBezTo>
                    <a:pt x="367" y="301"/>
                    <a:pt x="367" y="301"/>
                    <a:pt x="367" y="334"/>
                  </a:cubicBezTo>
                  <a:cubicBezTo>
                    <a:pt x="367" y="334"/>
                    <a:pt x="367" y="368"/>
                    <a:pt x="367" y="401"/>
                  </a:cubicBezTo>
                  <a:lnTo>
                    <a:pt x="367" y="634"/>
                  </a:lnTo>
                  <a:lnTo>
                    <a:pt x="334" y="634"/>
                  </a:lnTo>
                  <a:cubicBezTo>
                    <a:pt x="367" y="634"/>
                    <a:pt x="367" y="668"/>
                    <a:pt x="367" y="701"/>
                  </a:cubicBezTo>
                  <a:cubicBezTo>
                    <a:pt x="367" y="701"/>
                    <a:pt x="367" y="734"/>
                    <a:pt x="367" y="768"/>
                  </a:cubicBezTo>
                  <a:cubicBezTo>
                    <a:pt x="367" y="768"/>
                    <a:pt x="367" y="801"/>
                    <a:pt x="334" y="801"/>
                  </a:cubicBezTo>
                  <a:cubicBezTo>
                    <a:pt x="334" y="835"/>
                    <a:pt x="300" y="835"/>
                    <a:pt x="300" y="835"/>
                  </a:cubicBezTo>
                  <a:cubicBezTo>
                    <a:pt x="284" y="851"/>
                    <a:pt x="275" y="860"/>
                    <a:pt x="267" y="860"/>
                  </a:cubicBezTo>
                  <a:cubicBezTo>
                    <a:pt x="259" y="860"/>
                    <a:pt x="250" y="851"/>
                    <a:pt x="234" y="835"/>
                  </a:cubicBezTo>
                  <a:cubicBezTo>
                    <a:pt x="200" y="835"/>
                    <a:pt x="200" y="835"/>
                    <a:pt x="234" y="801"/>
                  </a:cubicBezTo>
                  <a:lnTo>
                    <a:pt x="234" y="734"/>
                  </a:lnTo>
                  <a:lnTo>
                    <a:pt x="234" y="501"/>
                  </a:lnTo>
                  <a:lnTo>
                    <a:pt x="234" y="434"/>
                  </a:lnTo>
                  <a:cubicBezTo>
                    <a:pt x="200" y="401"/>
                    <a:pt x="200" y="401"/>
                    <a:pt x="234" y="368"/>
                  </a:cubicBezTo>
                  <a:cubicBezTo>
                    <a:pt x="234" y="368"/>
                    <a:pt x="234" y="334"/>
                    <a:pt x="234" y="334"/>
                  </a:cubicBezTo>
                  <a:cubicBezTo>
                    <a:pt x="267" y="301"/>
                    <a:pt x="267" y="301"/>
                    <a:pt x="300" y="267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7"/>
                  </a:cubicBezTo>
                  <a:cubicBezTo>
                    <a:pt x="234" y="67"/>
                    <a:pt x="167" y="101"/>
                    <a:pt x="134" y="167"/>
                  </a:cubicBezTo>
                  <a:cubicBezTo>
                    <a:pt x="100" y="201"/>
                    <a:pt x="100" y="234"/>
                    <a:pt x="67" y="267"/>
                  </a:cubicBezTo>
                  <a:cubicBezTo>
                    <a:pt x="34" y="334"/>
                    <a:pt x="34" y="368"/>
                    <a:pt x="34" y="434"/>
                  </a:cubicBezTo>
                  <a:cubicBezTo>
                    <a:pt x="0" y="501"/>
                    <a:pt x="0" y="534"/>
                    <a:pt x="34" y="601"/>
                  </a:cubicBezTo>
                  <a:lnTo>
                    <a:pt x="34" y="835"/>
                  </a:lnTo>
                  <a:cubicBezTo>
                    <a:pt x="0" y="901"/>
                    <a:pt x="0" y="935"/>
                    <a:pt x="34" y="968"/>
                  </a:cubicBezTo>
                  <a:cubicBezTo>
                    <a:pt x="34" y="1001"/>
                    <a:pt x="34" y="1035"/>
                    <a:pt x="67" y="1068"/>
                  </a:cubicBezTo>
                  <a:cubicBezTo>
                    <a:pt x="100" y="1101"/>
                    <a:pt x="100" y="1101"/>
                    <a:pt x="134" y="1101"/>
                  </a:cubicBezTo>
                  <a:cubicBezTo>
                    <a:pt x="200" y="1101"/>
                    <a:pt x="234" y="1101"/>
                    <a:pt x="267" y="1068"/>
                  </a:cubicBezTo>
                  <a:cubicBezTo>
                    <a:pt x="300" y="1035"/>
                    <a:pt x="367" y="1001"/>
                    <a:pt x="400" y="968"/>
                  </a:cubicBezTo>
                  <a:cubicBezTo>
                    <a:pt x="434" y="935"/>
                    <a:pt x="434" y="901"/>
                    <a:pt x="467" y="835"/>
                  </a:cubicBezTo>
                  <a:cubicBezTo>
                    <a:pt x="501" y="801"/>
                    <a:pt x="501" y="734"/>
                    <a:pt x="534" y="701"/>
                  </a:cubicBezTo>
                  <a:cubicBezTo>
                    <a:pt x="534" y="634"/>
                    <a:pt x="534" y="601"/>
                    <a:pt x="534" y="534"/>
                  </a:cubicBezTo>
                  <a:lnTo>
                    <a:pt x="534" y="267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7"/>
                    <a:pt x="467" y="34"/>
                  </a:cubicBezTo>
                  <a:cubicBezTo>
                    <a:pt x="434" y="34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g3a6bd6bbdf0_0_4"/>
            <p:cNvSpPr/>
            <p:nvPr/>
          </p:nvSpPr>
          <p:spPr>
            <a:xfrm>
              <a:off x="3241650" y="2131975"/>
              <a:ext cx="17550" cy="32550"/>
            </a:xfrm>
            <a:custGeom>
              <a:rect b="b" l="l" r="r" t="t"/>
              <a:pathLst>
                <a:path extrusionOk="0" h="1302" w="702">
                  <a:moveTo>
                    <a:pt x="167" y="401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cubicBezTo>
                    <a:pt x="167" y="567"/>
                    <a:pt x="167" y="601"/>
                    <a:pt x="167" y="601"/>
                  </a:cubicBezTo>
                  <a:cubicBezTo>
                    <a:pt x="167" y="634"/>
                    <a:pt x="134" y="634"/>
                    <a:pt x="134" y="634"/>
                  </a:cubicBezTo>
                  <a:lnTo>
                    <a:pt x="101" y="634"/>
                  </a:lnTo>
                  <a:cubicBezTo>
                    <a:pt x="101" y="634"/>
                    <a:pt x="101" y="601"/>
                    <a:pt x="101" y="601"/>
                  </a:cubicBezTo>
                  <a:cubicBezTo>
                    <a:pt x="101" y="567"/>
                    <a:pt x="101" y="534"/>
                    <a:pt x="101" y="501"/>
                  </a:cubicBezTo>
                  <a:cubicBezTo>
                    <a:pt x="101" y="467"/>
                    <a:pt x="101" y="467"/>
                    <a:pt x="101" y="434"/>
                  </a:cubicBezTo>
                  <a:cubicBezTo>
                    <a:pt x="101" y="434"/>
                    <a:pt x="101" y="401"/>
                    <a:pt x="134" y="401"/>
                  </a:cubicBezTo>
                  <a:close/>
                  <a:moveTo>
                    <a:pt x="167" y="267"/>
                  </a:moveTo>
                  <a:cubicBezTo>
                    <a:pt x="134" y="267"/>
                    <a:pt x="101" y="300"/>
                    <a:pt x="101" y="334"/>
                  </a:cubicBezTo>
                  <a:cubicBezTo>
                    <a:pt x="67" y="334"/>
                    <a:pt x="67" y="367"/>
                    <a:pt x="34" y="401"/>
                  </a:cubicBezTo>
                  <a:cubicBezTo>
                    <a:pt x="34" y="401"/>
                    <a:pt x="34" y="434"/>
                    <a:pt x="34" y="467"/>
                  </a:cubicBezTo>
                  <a:cubicBezTo>
                    <a:pt x="34" y="501"/>
                    <a:pt x="34" y="534"/>
                    <a:pt x="34" y="567"/>
                  </a:cubicBezTo>
                  <a:lnTo>
                    <a:pt x="34" y="667"/>
                  </a:lnTo>
                  <a:cubicBezTo>
                    <a:pt x="1" y="667"/>
                    <a:pt x="1" y="701"/>
                    <a:pt x="34" y="734"/>
                  </a:cubicBezTo>
                  <a:cubicBezTo>
                    <a:pt x="34" y="767"/>
                    <a:pt x="34" y="767"/>
                    <a:pt x="34" y="767"/>
                  </a:cubicBezTo>
                  <a:cubicBezTo>
                    <a:pt x="51" y="784"/>
                    <a:pt x="59" y="792"/>
                    <a:pt x="67" y="792"/>
                  </a:cubicBezTo>
                  <a:cubicBezTo>
                    <a:pt x="76" y="792"/>
                    <a:pt x="84" y="784"/>
                    <a:pt x="101" y="767"/>
                  </a:cubicBezTo>
                  <a:cubicBezTo>
                    <a:pt x="101" y="784"/>
                    <a:pt x="109" y="792"/>
                    <a:pt x="122" y="792"/>
                  </a:cubicBezTo>
                  <a:cubicBezTo>
                    <a:pt x="134" y="792"/>
                    <a:pt x="151" y="784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1"/>
                  </a:cubicBezTo>
                  <a:lnTo>
                    <a:pt x="301" y="401"/>
                  </a:lnTo>
                  <a:cubicBezTo>
                    <a:pt x="301" y="367"/>
                    <a:pt x="301" y="334"/>
                    <a:pt x="301" y="334"/>
                  </a:cubicBezTo>
                  <a:lnTo>
                    <a:pt x="267" y="267"/>
                  </a:ln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lnTo>
                    <a:pt x="601" y="801"/>
                  </a:lnTo>
                  <a:cubicBezTo>
                    <a:pt x="601" y="801"/>
                    <a:pt x="601" y="834"/>
                    <a:pt x="601" y="868"/>
                  </a:cubicBezTo>
                  <a:cubicBezTo>
                    <a:pt x="568" y="901"/>
                    <a:pt x="601" y="901"/>
                    <a:pt x="568" y="901"/>
                  </a:cubicBezTo>
                  <a:lnTo>
                    <a:pt x="534" y="901"/>
                  </a:lnTo>
                  <a:cubicBezTo>
                    <a:pt x="534" y="868"/>
                    <a:pt x="534" y="868"/>
                    <a:pt x="534" y="834"/>
                  </a:cubicBezTo>
                  <a:cubicBezTo>
                    <a:pt x="534" y="801"/>
                    <a:pt x="534" y="767"/>
                    <a:pt x="534" y="734"/>
                  </a:cubicBez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8" y="667"/>
                  </a:cubicBezTo>
                  <a:close/>
                  <a:moveTo>
                    <a:pt x="568" y="501"/>
                  </a:moveTo>
                  <a:cubicBezTo>
                    <a:pt x="534" y="501"/>
                    <a:pt x="534" y="534"/>
                    <a:pt x="501" y="567"/>
                  </a:cubicBezTo>
                  <a:cubicBezTo>
                    <a:pt x="501" y="567"/>
                    <a:pt x="468" y="601"/>
                    <a:pt x="468" y="634"/>
                  </a:cubicBezTo>
                  <a:cubicBezTo>
                    <a:pt x="468" y="667"/>
                    <a:pt x="434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lnTo>
                    <a:pt x="434" y="901"/>
                  </a:lnTo>
                  <a:cubicBezTo>
                    <a:pt x="434" y="934"/>
                    <a:pt x="434" y="968"/>
                    <a:pt x="434" y="968"/>
                  </a:cubicBezTo>
                  <a:cubicBezTo>
                    <a:pt x="434" y="1001"/>
                    <a:pt x="468" y="1001"/>
                    <a:pt x="468" y="1034"/>
                  </a:cubicBezTo>
                  <a:lnTo>
                    <a:pt x="568" y="1034"/>
                  </a:lnTo>
                  <a:cubicBezTo>
                    <a:pt x="601" y="1001"/>
                    <a:pt x="634" y="1001"/>
                    <a:pt x="634" y="968"/>
                  </a:cubicBezTo>
                  <a:cubicBezTo>
                    <a:pt x="668" y="968"/>
                    <a:pt x="668" y="934"/>
                    <a:pt x="701" y="901"/>
                  </a:cubicBezTo>
                  <a:cubicBezTo>
                    <a:pt x="701" y="868"/>
                    <a:pt x="701" y="868"/>
                    <a:pt x="701" y="834"/>
                  </a:cubicBezTo>
                  <a:cubicBezTo>
                    <a:pt x="701" y="801"/>
                    <a:pt x="701" y="767"/>
                    <a:pt x="701" y="734"/>
                  </a:cubicBezTo>
                  <a:lnTo>
                    <a:pt x="701" y="634"/>
                  </a:lnTo>
                  <a:lnTo>
                    <a:pt x="701" y="567"/>
                  </a:lnTo>
                  <a:cubicBezTo>
                    <a:pt x="701" y="534"/>
                    <a:pt x="668" y="501"/>
                    <a:pt x="668" y="501"/>
                  </a:cubicBezTo>
                  <a:close/>
                  <a:moveTo>
                    <a:pt x="601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67" y="1301"/>
                  </a:lnTo>
                  <a:lnTo>
                    <a:pt x="67" y="1301"/>
                  </a:lnTo>
                  <a:lnTo>
                    <a:pt x="134" y="1234"/>
                  </a:lnTo>
                  <a:lnTo>
                    <a:pt x="167" y="1234"/>
                  </a:lnTo>
                  <a:lnTo>
                    <a:pt x="167" y="120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g3a6bd6bbdf0_0_4"/>
            <p:cNvSpPr/>
            <p:nvPr/>
          </p:nvSpPr>
          <p:spPr>
            <a:xfrm>
              <a:off x="3188275" y="2109450"/>
              <a:ext cx="25875" cy="48400"/>
            </a:xfrm>
            <a:custGeom>
              <a:rect b="b" l="l" r="r" t="t"/>
              <a:pathLst>
                <a:path extrusionOk="0" h="1936" w="1035">
                  <a:moveTo>
                    <a:pt x="735" y="1"/>
                  </a:moveTo>
                  <a:cubicBezTo>
                    <a:pt x="368" y="601"/>
                    <a:pt x="134" y="1235"/>
                    <a:pt x="1" y="1935"/>
                  </a:cubicBezTo>
                  <a:lnTo>
                    <a:pt x="501" y="1902"/>
                  </a:lnTo>
                  <a:cubicBezTo>
                    <a:pt x="601" y="1402"/>
                    <a:pt x="768" y="901"/>
                    <a:pt x="1035" y="468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g3a6bd6bbdf0_0_4"/>
            <p:cNvSpPr/>
            <p:nvPr/>
          </p:nvSpPr>
          <p:spPr>
            <a:xfrm>
              <a:off x="3206625" y="2077775"/>
              <a:ext cx="29225" cy="43375"/>
            </a:xfrm>
            <a:custGeom>
              <a:rect b="b" l="l" r="r" t="t"/>
              <a:pathLst>
                <a:path extrusionOk="0" h="1735" w="1169">
                  <a:moveTo>
                    <a:pt x="1168" y="0"/>
                  </a:moveTo>
                  <a:cubicBezTo>
                    <a:pt x="668" y="300"/>
                    <a:pt x="267" y="734"/>
                    <a:pt x="1" y="1234"/>
                  </a:cubicBezTo>
                  <a:lnTo>
                    <a:pt x="301" y="1735"/>
                  </a:lnTo>
                  <a:cubicBezTo>
                    <a:pt x="501" y="1334"/>
                    <a:pt x="801" y="1034"/>
                    <a:pt x="1168" y="8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g3a6bd6bbdf0_0_4"/>
            <p:cNvSpPr/>
            <p:nvPr/>
          </p:nvSpPr>
          <p:spPr>
            <a:xfrm>
              <a:off x="3185775" y="2156975"/>
              <a:ext cx="15050" cy="48400"/>
            </a:xfrm>
            <a:custGeom>
              <a:rect b="b" l="l" r="r" t="t"/>
              <a:pathLst>
                <a:path extrusionOk="0" h="1936" w="602">
                  <a:moveTo>
                    <a:pt x="601" y="1"/>
                  </a:moveTo>
                  <a:lnTo>
                    <a:pt x="101" y="34"/>
                  </a:lnTo>
                  <a:cubicBezTo>
                    <a:pt x="34" y="368"/>
                    <a:pt x="1" y="701"/>
                    <a:pt x="1" y="1035"/>
                  </a:cubicBezTo>
                  <a:cubicBezTo>
                    <a:pt x="1" y="1335"/>
                    <a:pt x="34" y="1635"/>
                    <a:pt x="101" y="1936"/>
                  </a:cubicBezTo>
                  <a:lnTo>
                    <a:pt x="601" y="1402"/>
                  </a:lnTo>
                  <a:cubicBezTo>
                    <a:pt x="568" y="1168"/>
                    <a:pt x="534" y="968"/>
                    <a:pt x="534" y="735"/>
                  </a:cubicBezTo>
                  <a:cubicBezTo>
                    <a:pt x="534" y="501"/>
                    <a:pt x="568" y="2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g3a6bd6bbdf0_0_4"/>
            <p:cNvSpPr/>
            <p:nvPr/>
          </p:nvSpPr>
          <p:spPr>
            <a:xfrm>
              <a:off x="3188275" y="2072650"/>
              <a:ext cx="97600" cy="162850"/>
            </a:xfrm>
            <a:custGeom>
              <a:rect b="b" l="l" r="r" t="t"/>
              <a:pathLst>
                <a:path extrusionOk="0" h="6514" w="3904">
                  <a:moveTo>
                    <a:pt x="2576" y="1"/>
                  </a:moveTo>
                  <a:cubicBezTo>
                    <a:pt x="2337" y="1"/>
                    <a:pt x="2097" y="69"/>
                    <a:pt x="1902" y="205"/>
                  </a:cubicBezTo>
                  <a:lnTo>
                    <a:pt x="1902" y="1006"/>
                  </a:lnTo>
                  <a:cubicBezTo>
                    <a:pt x="2058" y="908"/>
                    <a:pt x="2236" y="857"/>
                    <a:pt x="2410" y="857"/>
                  </a:cubicBezTo>
                  <a:cubicBezTo>
                    <a:pt x="2535" y="857"/>
                    <a:pt x="2658" y="883"/>
                    <a:pt x="2769" y="939"/>
                  </a:cubicBezTo>
                  <a:cubicBezTo>
                    <a:pt x="3036" y="1139"/>
                    <a:pt x="3236" y="1439"/>
                    <a:pt x="3303" y="1773"/>
                  </a:cubicBezTo>
                  <a:cubicBezTo>
                    <a:pt x="3336" y="1973"/>
                    <a:pt x="3370" y="2206"/>
                    <a:pt x="3370" y="2440"/>
                  </a:cubicBezTo>
                  <a:cubicBezTo>
                    <a:pt x="3370" y="2673"/>
                    <a:pt x="3336" y="2907"/>
                    <a:pt x="3303" y="3174"/>
                  </a:cubicBezTo>
                  <a:cubicBezTo>
                    <a:pt x="3203" y="3674"/>
                    <a:pt x="3036" y="4141"/>
                    <a:pt x="2769" y="4608"/>
                  </a:cubicBezTo>
                  <a:cubicBezTo>
                    <a:pt x="2569" y="4975"/>
                    <a:pt x="2269" y="5309"/>
                    <a:pt x="1902" y="5542"/>
                  </a:cubicBezTo>
                  <a:cubicBezTo>
                    <a:pt x="1747" y="5639"/>
                    <a:pt x="1569" y="5691"/>
                    <a:pt x="1394" y="5691"/>
                  </a:cubicBezTo>
                  <a:cubicBezTo>
                    <a:pt x="1269" y="5691"/>
                    <a:pt x="1146" y="5665"/>
                    <a:pt x="1035" y="5609"/>
                  </a:cubicBezTo>
                  <a:cubicBezTo>
                    <a:pt x="735" y="5409"/>
                    <a:pt x="568" y="5109"/>
                    <a:pt x="501" y="4775"/>
                  </a:cubicBezTo>
                  <a:lnTo>
                    <a:pt x="1" y="5309"/>
                  </a:lnTo>
                  <a:cubicBezTo>
                    <a:pt x="101" y="5742"/>
                    <a:pt x="334" y="6143"/>
                    <a:pt x="735" y="6409"/>
                  </a:cubicBezTo>
                  <a:cubicBezTo>
                    <a:pt x="887" y="6479"/>
                    <a:pt x="1058" y="6514"/>
                    <a:pt x="1228" y="6514"/>
                  </a:cubicBezTo>
                  <a:cubicBezTo>
                    <a:pt x="1468" y="6514"/>
                    <a:pt x="1708" y="6446"/>
                    <a:pt x="1902" y="6309"/>
                  </a:cubicBezTo>
                  <a:cubicBezTo>
                    <a:pt x="2402" y="6009"/>
                    <a:pt x="2803" y="5576"/>
                    <a:pt x="3070" y="5075"/>
                  </a:cubicBezTo>
                  <a:cubicBezTo>
                    <a:pt x="3403" y="4475"/>
                    <a:pt x="3670" y="3808"/>
                    <a:pt x="3803" y="3140"/>
                  </a:cubicBezTo>
                  <a:cubicBezTo>
                    <a:pt x="3870" y="2807"/>
                    <a:pt x="3870" y="2440"/>
                    <a:pt x="3904" y="2106"/>
                  </a:cubicBezTo>
                  <a:cubicBezTo>
                    <a:pt x="3904" y="1806"/>
                    <a:pt x="3870" y="1506"/>
                    <a:pt x="3803" y="1239"/>
                  </a:cubicBezTo>
                  <a:cubicBezTo>
                    <a:pt x="3703" y="772"/>
                    <a:pt x="3470" y="372"/>
                    <a:pt x="3070" y="105"/>
                  </a:cubicBezTo>
                  <a:cubicBezTo>
                    <a:pt x="2917" y="35"/>
                    <a:pt x="2746" y="1"/>
                    <a:pt x="25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g3a6bd6bbdf0_0_4"/>
            <p:cNvSpPr/>
            <p:nvPr/>
          </p:nvSpPr>
          <p:spPr>
            <a:xfrm>
              <a:off x="3348400" y="1913300"/>
              <a:ext cx="254375" cy="160950"/>
            </a:xfrm>
            <a:custGeom>
              <a:rect b="b" l="l" r="r" t="t"/>
              <a:pathLst>
                <a:path extrusionOk="0" h="6438" w="10175">
                  <a:moveTo>
                    <a:pt x="9928" y="1"/>
                  </a:moveTo>
                  <a:cubicBezTo>
                    <a:pt x="9863" y="1"/>
                    <a:pt x="9788" y="24"/>
                    <a:pt x="9707" y="74"/>
                  </a:cubicBezTo>
                  <a:lnTo>
                    <a:pt x="467" y="5412"/>
                  </a:lnTo>
                  <a:cubicBezTo>
                    <a:pt x="200" y="5578"/>
                    <a:pt x="34" y="5845"/>
                    <a:pt x="0" y="6145"/>
                  </a:cubicBezTo>
                  <a:cubicBezTo>
                    <a:pt x="0" y="6333"/>
                    <a:pt x="99" y="6438"/>
                    <a:pt x="250" y="6438"/>
                  </a:cubicBezTo>
                  <a:cubicBezTo>
                    <a:pt x="314" y="6438"/>
                    <a:pt x="388" y="6419"/>
                    <a:pt x="467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g3a6bd6bbdf0_0_4"/>
            <p:cNvSpPr/>
            <p:nvPr/>
          </p:nvSpPr>
          <p:spPr>
            <a:xfrm>
              <a:off x="3348400" y="1864775"/>
              <a:ext cx="423650" cy="259250"/>
            </a:xfrm>
            <a:custGeom>
              <a:rect b="b" l="l" r="r" t="t"/>
              <a:pathLst>
                <a:path extrusionOk="0" h="10370" w="16946">
                  <a:moveTo>
                    <a:pt x="16714" y="0"/>
                  </a:moveTo>
                  <a:cubicBezTo>
                    <a:pt x="16646" y="0"/>
                    <a:pt x="16566" y="26"/>
                    <a:pt x="16479" y="81"/>
                  </a:cubicBezTo>
                  <a:lnTo>
                    <a:pt x="467" y="9321"/>
                  </a:lnTo>
                  <a:cubicBezTo>
                    <a:pt x="200" y="9487"/>
                    <a:pt x="34" y="9754"/>
                    <a:pt x="0" y="10088"/>
                  </a:cubicBezTo>
                  <a:cubicBezTo>
                    <a:pt x="0" y="10266"/>
                    <a:pt x="89" y="10369"/>
                    <a:pt x="228" y="10369"/>
                  </a:cubicBezTo>
                  <a:cubicBezTo>
                    <a:pt x="297" y="10369"/>
                    <a:pt x="378" y="10344"/>
                    <a:pt x="467" y="10288"/>
                  </a:cubicBezTo>
                  <a:lnTo>
                    <a:pt x="16479" y="1048"/>
                  </a:lnTo>
                  <a:cubicBezTo>
                    <a:pt x="16746" y="881"/>
                    <a:pt x="16912" y="614"/>
                    <a:pt x="16946" y="314"/>
                  </a:cubicBezTo>
                  <a:cubicBezTo>
                    <a:pt x="16946" y="112"/>
                    <a:pt x="16855" y="0"/>
                    <a:pt x="167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g3a6bd6bbdf0_0_4"/>
            <p:cNvSpPr/>
            <p:nvPr/>
          </p:nvSpPr>
          <p:spPr>
            <a:xfrm>
              <a:off x="3962175" y="1179850"/>
              <a:ext cx="783900" cy="662550"/>
            </a:xfrm>
            <a:custGeom>
              <a:rect b="b" l="l" r="r" t="t"/>
              <a:pathLst>
                <a:path extrusionOk="0" h="26502" w="31356">
                  <a:moveTo>
                    <a:pt x="31102" y="0"/>
                  </a:moveTo>
                  <a:cubicBezTo>
                    <a:pt x="31039" y="0"/>
                    <a:pt x="30967" y="19"/>
                    <a:pt x="30889" y="58"/>
                  </a:cubicBezTo>
                  <a:lnTo>
                    <a:pt x="467" y="17637"/>
                  </a:lnTo>
                  <a:cubicBezTo>
                    <a:pt x="200" y="17804"/>
                    <a:pt x="34" y="18104"/>
                    <a:pt x="0" y="18404"/>
                  </a:cubicBezTo>
                  <a:lnTo>
                    <a:pt x="0" y="26177"/>
                  </a:lnTo>
                  <a:cubicBezTo>
                    <a:pt x="0" y="26389"/>
                    <a:pt x="101" y="26502"/>
                    <a:pt x="254" y="26502"/>
                  </a:cubicBezTo>
                  <a:cubicBezTo>
                    <a:pt x="317" y="26502"/>
                    <a:pt x="389" y="26482"/>
                    <a:pt x="467" y="26444"/>
                  </a:cubicBezTo>
                  <a:lnTo>
                    <a:pt x="30889" y="8864"/>
                  </a:lnTo>
                  <a:cubicBezTo>
                    <a:pt x="31156" y="8698"/>
                    <a:pt x="31323" y="8397"/>
                    <a:pt x="31356" y="8097"/>
                  </a:cubicBezTo>
                  <a:lnTo>
                    <a:pt x="31356" y="325"/>
                  </a:lnTo>
                  <a:cubicBezTo>
                    <a:pt x="31356" y="112"/>
                    <a:pt x="31256" y="0"/>
                    <a:pt x="31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3a6bd6bbdf0_0_4"/>
            <p:cNvSpPr/>
            <p:nvPr/>
          </p:nvSpPr>
          <p:spPr>
            <a:xfrm>
              <a:off x="4043900" y="1672475"/>
              <a:ext cx="13350" cy="28375"/>
            </a:xfrm>
            <a:custGeom>
              <a:rect b="b" l="l" r="r" t="t"/>
              <a:pathLst>
                <a:path extrusionOk="0" h="1135" w="534">
                  <a:moveTo>
                    <a:pt x="334" y="267"/>
                  </a:moveTo>
                  <a:cubicBezTo>
                    <a:pt x="367" y="267"/>
                    <a:pt x="367" y="267"/>
                    <a:pt x="367" y="301"/>
                  </a:cubicBezTo>
                  <a:cubicBezTo>
                    <a:pt x="367" y="301"/>
                    <a:pt x="367" y="334"/>
                    <a:pt x="367" y="334"/>
                  </a:cubicBezTo>
                  <a:cubicBezTo>
                    <a:pt x="367" y="367"/>
                    <a:pt x="367" y="367"/>
                    <a:pt x="367" y="401"/>
                  </a:cubicBezTo>
                  <a:cubicBezTo>
                    <a:pt x="367" y="401"/>
                    <a:pt x="367" y="434"/>
                    <a:pt x="334" y="434"/>
                  </a:cubicBezTo>
                  <a:cubicBezTo>
                    <a:pt x="334" y="467"/>
                    <a:pt x="334" y="467"/>
                    <a:pt x="300" y="501"/>
                  </a:cubicBezTo>
                  <a:cubicBezTo>
                    <a:pt x="300" y="501"/>
                    <a:pt x="300" y="501"/>
                    <a:pt x="267" y="534"/>
                  </a:cubicBezTo>
                  <a:lnTo>
                    <a:pt x="200" y="534"/>
                  </a:lnTo>
                  <a:cubicBezTo>
                    <a:pt x="167" y="501"/>
                    <a:pt x="167" y="501"/>
                    <a:pt x="167" y="501"/>
                  </a:cubicBezTo>
                  <a:cubicBezTo>
                    <a:pt x="167" y="467"/>
                    <a:pt x="167" y="467"/>
                    <a:pt x="167" y="434"/>
                  </a:cubicBezTo>
                  <a:cubicBezTo>
                    <a:pt x="167" y="434"/>
                    <a:pt x="167" y="401"/>
                    <a:pt x="167" y="401"/>
                  </a:cubicBezTo>
                  <a:cubicBezTo>
                    <a:pt x="200" y="367"/>
                    <a:pt x="200" y="367"/>
                    <a:pt x="200" y="334"/>
                  </a:cubicBezTo>
                  <a:lnTo>
                    <a:pt x="234" y="301"/>
                  </a:lnTo>
                  <a:lnTo>
                    <a:pt x="267" y="267"/>
                  </a:lnTo>
                  <a:close/>
                  <a:moveTo>
                    <a:pt x="367" y="0"/>
                  </a:moveTo>
                  <a:cubicBezTo>
                    <a:pt x="334" y="0"/>
                    <a:pt x="300" y="34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1"/>
                    <a:pt x="67" y="234"/>
                  </a:cubicBezTo>
                  <a:cubicBezTo>
                    <a:pt x="34" y="267"/>
                    <a:pt x="34" y="334"/>
                    <a:pt x="34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601"/>
                    <a:pt x="34" y="634"/>
                    <a:pt x="67" y="701"/>
                  </a:cubicBezTo>
                  <a:cubicBezTo>
                    <a:pt x="67" y="701"/>
                    <a:pt x="100" y="734"/>
                    <a:pt x="100" y="768"/>
                  </a:cubicBezTo>
                  <a:cubicBezTo>
                    <a:pt x="134" y="768"/>
                    <a:pt x="167" y="801"/>
                    <a:pt x="167" y="801"/>
                  </a:cubicBezTo>
                  <a:lnTo>
                    <a:pt x="267" y="801"/>
                  </a:lnTo>
                  <a:lnTo>
                    <a:pt x="134" y="1101"/>
                  </a:lnTo>
                  <a:cubicBezTo>
                    <a:pt x="134" y="1101"/>
                    <a:pt x="134" y="1135"/>
                    <a:pt x="134" y="1135"/>
                  </a:cubicBezTo>
                  <a:lnTo>
                    <a:pt x="300" y="1034"/>
                  </a:lnTo>
                  <a:cubicBezTo>
                    <a:pt x="300" y="1034"/>
                    <a:pt x="300" y="1001"/>
                    <a:pt x="300" y="1001"/>
                  </a:cubicBezTo>
                  <a:lnTo>
                    <a:pt x="501" y="534"/>
                  </a:lnTo>
                  <a:lnTo>
                    <a:pt x="501" y="467"/>
                  </a:lnTo>
                  <a:cubicBezTo>
                    <a:pt x="534" y="434"/>
                    <a:pt x="534" y="401"/>
                    <a:pt x="534" y="401"/>
                  </a:cubicBezTo>
                  <a:cubicBezTo>
                    <a:pt x="534" y="367"/>
                    <a:pt x="534" y="334"/>
                    <a:pt x="534" y="301"/>
                  </a:cubicBezTo>
                  <a:cubicBezTo>
                    <a:pt x="534" y="301"/>
                    <a:pt x="534" y="267"/>
                    <a:pt x="534" y="234"/>
                  </a:cubicBezTo>
                  <a:cubicBezTo>
                    <a:pt x="534" y="201"/>
                    <a:pt x="534" y="134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g3a6bd6bbdf0_0_4"/>
            <p:cNvSpPr/>
            <p:nvPr/>
          </p:nvSpPr>
          <p:spPr>
            <a:xfrm>
              <a:off x="4059725" y="1663300"/>
              <a:ext cx="12550" cy="27550"/>
            </a:xfrm>
            <a:custGeom>
              <a:rect b="b" l="l" r="r" t="t"/>
              <a:pathLst>
                <a:path extrusionOk="0" h="1102" w="502">
                  <a:moveTo>
                    <a:pt x="335" y="267"/>
                  </a:moveTo>
                  <a:cubicBezTo>
                    <a:pt x="335" y="301"/>
                    <a:pt x="335" y="301"/>
                    <a:pt x="335" y="334"/>
                  </a:cubicBezTo>
                  <a:cubicBezTo>
                    <a:pt x="335" y="334"/>
                    <a:pt x="335" y="367"/>
                    <a:pt x="335" y="367"/>
                  </a:cubicBezTo>
                  <a:cubicBezTo>
                    <a:pt x="368" y="467"/>
                    <a:pt x="368" y="534"/>
                    <a:pt x="335" y="634"/>
                  </a:cubicBezTo>
                  <a:cubicBezTo>
                    <a:pt x="335" y="634"/>
                    <a:pt x="335" y="668"/>
                    <a:pt x="335" y="701"/>
                  </a:cubicBezTo>
                  <a:cubicBezTo>
                    <a:pt x="335" y="701"/>
                    <a:pt x="335" y="734"/>
                    <a:pt x="335" y="734"/>
                  </a:cubicBezTo>
                  <a:cubicBezTo>
                    <a:pt x="335" y="768"/>
                    <a:pt x="335" y="801"/>
                    <a:pt x="335" y="801"/>
                  </a:cubicBezTo>
                  <a:lnTo>
                    <a:pt x="268" y="834"/>
                  </a:lnTo>
                  <a:lnTo>
                    <a:pt x="201" y="834"/>
                  </a:lnTo>
                  <a:cubicBezTo>
                    <a:pt x="201" y="834"/>
                    <a:pt x="201" y="801"/>
                    <a:pt x="201" y="801"/>
                  </a:cubicBezTo>
                  <a:lnTo>
                    <a:pt x="201" y="734"/>
                  </a:lnTo>
                  <a:cubicBezTo>
                    <a:pt x="201" y="668"/>
                    <a:pt x="201" y="568"/>
                    <a:pt x="201" y="501"/>
                  </a:cubicBezTo>
                  <a:lnTo>
                    <a:pt x="201" y="434"/>
                  </a:lnTo>
                  <a:lnTo>
                    <a:pt x="201" y="367"/>
                  </a:lnTo>
                  <a:cubicBezTo>
                    <a:pt x="201" y="334"/>
                    <a:pt x="201" y="334"/>
                    <a:pt x="234" y="301"/>
                  </a:cubicBezTo>
                  <a:cubicBezTo>
                    <a:pt x="234" y="301"/>
                    <a:pt x="268" y="301"/>
                    <a:pt x="268" y="267"/>
                  </a:cubicBezTo>
                  <a:close/>
                  <a:moveTo>
                    <a:pt x="368" y="0"/>
                  </a:moveTo>
                  <a:cubicBezTo>
                    <a:pt x="335" y="0"/>
                    <a:pt x="301" y="34"/>
                    <a:pt x="268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201"/>
                    <a:pt x="68" y="234"/>
                    <a:pt x="34" y="267"/>
                  </a:cubicBezTo>
                  <a:cubicBezTo>
                    <a:pt x="34" y="334"/>
                    <a:pt x="1" y="367"/>
                    <a:pt x="1" y="434"/>
                  </a:cubicBezTo>
                  <a:cubicBezTo>
                    <a:pt x="1" y="467"/>
                    <a:pt x="1" y="534"/>
                    <a:pt x="1" y="601"/>
                  </a:cubicBezTo>
                  <a:lnTo>
                    <a:pt x="1" y="734"/>
                  </a:lnTo>
                  <a:lnTo>
                    <a:pt x="1" y="834"/>
                  </a:lnTo>
                  <a:cubicBezTo>
                    <a:pt x="1" y="901"/>
                    <a:pt x="1" y="934"/>
                    <a:pt x="1" y="968"/>
                  </a:cubicBezTo>
                  <a:cubicBezTo>
                    <a:pt x="1" y="1001"/>
                    <a:pt x="34" y="1035"/>
                    <a:pt x="34" y="1068"/>
                  </a:cubicBezTo>
                  <a:cubicBezTo>
                    <a:pt x="68" y="1101"/>
                    <a:pt x="101" y="1101"/>
                    <a:pt x="134" y="1101"/>
                  </a:cubicBezTo>
                  <a:cubicBezTo>
                    <a:pt x="168" y="1101"/>
                    <a:pt x="201" y="1101"/>
                    <a:pt x="268" y="1068"/>
                  </a:cubicBezTo>
                  <a:cubicBezTo>
                    <a:pt x="301" y="1035"/>
                    <a:pt x="335" y="1001"/>
                    <a:pt x="368" y="968"/>
                  </a:cubicBezTo>
                  <a:cubicBezTo>
                    <a:pt x="401" y="934"/>
                    <a:pt x="435" y="901"/>
                    <a:pt x="435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01" y="568"/>
                    <a:pt x="501" y="534"/>
                  </a:cubicBezTo>
                  <a:lnTo>
                    <a:pt x="501" y="401"/>
                  </a:lnTo>
                  <a:lnTo>
                    <a:pt x="501" y="267"/>
                  </a:lnTo>
                  <a:cubicBezTo>
                    <a:pt x="501" y="234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34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g3a6bd6bbdf0_0_4"/>
            <p:cNvSpPr/>
            <p:nvPr/>
          </p:nvSpPr>
          <p:spPr>
            <a:xfrm>
              <a:off x="4074750" y="1650800"/>
              <a:ext cx="18375" cy="32550"/>
            </a:xfrm>
            <a:custGeom>
              <a:rect b="b" l="l" r="r" t="t"/>
              <a:pathLst>
                <a:path extrusionOk="0" h="1302" w="735">
                  <a:moveTo>
                    <a:pt x="167" y="400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lnTo>
                    <a:pt x="167" y="601"/>
                  </a:lnTo>
                  <a:cubicBezTo>
                    <a:pt x="167" y="634"/>
                    <a:pt x="134" y="634"/>
                    <a:pt x="134" y="634"/>
                  </a:cubicBezTo>
                  <a:cubicBezTo>
                    <a:pt x="112" y="634"/>
                    <a:pt x="104" y="649"/>
                    <a:pt x="102" y="649"/>
                  </a:cubicBezTo>
                  <a:cubicBezTo>
                    <a:pt x="100" y="649"/>
                    <a:pt x="100" y="645"/>
                    <a:pt x="100" y="634"/>
                  </a:cubicBezTo>
                  <a:lnTo>
                    <a:pt x="100" y="601"/>
                  </a:lnTo>
                  <a:lnTo>
                    <a:pt x="100" y="500"/>
                  </a:lnTo>
                  <a:cubicBezTo>
                    <a:pt x="100" y="467"/>
                    <a:pt x="100" y="467"/>
                    <a:pt x="100" y="434"/>
                  </a:cubicBezTo>
                  <a:cubicBezTo>
                    <a:pt x="100" y="434"/>
                    <a:pt x="100" y="400"/>
                    <a:pt x="134" y="400"/>
                  </a:cubicBezTo>
                  <a:close/>
                  <a:moveTo>
                    <a:pt x="188" y="275"/>
                  </a:moveTo>
                  <a:cubicBezTo>
                    <a:pt x="176" y="275"/>
                    <a:pt x="167" y="284"/>
                    <a:pt x="167" y="300"/>
                  </a:cubicBezTo>
                  <a:cubicBezTo>
                    <a:pt x="134" y="300"/>
                    <a:pt x="100" y="300"/>
                    <a:pt x="100" y="334"/>
                  </a:cubicBezTo>
                  <a:cubicBezTo>
                    <a:pt x="67" y="367"/>
                    <a:pt x="67" y="367"/>
                    <a:pt x="34" y="400"/>
                  </a:cubicBezTo>
                  <a:cubicBezTo>
                    <a:pt x="34" y="434"/>
                    <a:pt x="34" y="467"/>
                    <a:pt x="34" y="500"/>
                  </a:cubicBezTo>
                  <a:cubicBezTo>
                    <a:pt x="0" y="500"/>
                    <a:pt x="0" y="534"/>
                    <a:pt x="34" y="567"/>
                  </a:cubicBezTo>
                  <a:cubicBezTo>
                    <a:pt x="0" y="601"/>
                    <a:pt x="0" y="601"/>
                    <a:pt x="34" y="634"/>
                  </a:cubicBezTo>
                  <a:cubicBezTo>
                    <a:pt x="0" y="634"/>
                    <a:pt x="0" y="667"/>
                    <a:pt x="34" y="667"/>
                  </a:cubicBezTo>
                  <a:cubicBezTo>
                    <a:pt x="0" y="701"/>
                    <a:pt x="0" y="734"/>
                    <a:pt x="34" y="767"/>
                  </a:cubicBezTo>
                  <a:cubicBezTo>
                    <a:pt x="34" y="767"/>
                    <a:pt x="34" y="801"/>
                    <a:pt x="34" y="801"/>
                  </a:cubicBezTo>
                  <a:lnTo>
                    <a:pt x="100" y="801"/>
                  </a:lnTo>
                  <a:cubicBezTo>
                    <a:pt x="100" y="801"/>
                    <a:pt x="134" y="801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0"/>
                  </a:cubicBezTo>
                  <a:cubicBezTo>
                    <a:pt x="301" y="467"/>
                    <a:pt x="301" y="434"/>
                    <a:pt x="301" y="400"/>
                  </a:cubicBezTo>
                  <a:cubicBezTo>
                    <a:pt x="301" y="367"/>
                    <a:pt x="301" y="334"/>
                    <a:pt x="301" y="334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51" y="284"/>
                    <a:pt x="242" y="275"/>
                    <a:pt x="238" y="275"/>
                  </a:cubicBezTo>
                  <a:cubicBezTo>
                    <a:pt x="234" y="275"/>
                    <a:pt x="234" y="284"/>
                    <a:pt x="234" y="300"/>
                  </a:cubicBezTo>
                  <a:cubicBezTo>
                    <a:pt x="217" y="284"/>
                    <a:pt x="201" y="275"/>
                    <a:pt x="188" y="275"/>
                  </a:cubicBez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cubicBezTo>
                    <a:pt x="601" y="734"/>
                    <a:pt x="601" y="767"/>
                    <a:pt x="601" y="801"/>
                  </a:cubicBezTo>
                  <a:cubicBezTo>
                    <a:pt x="601" y="801"/>
                    <a:pt x="601" y="834"/>
                    <a:pt x="601" y="867"/>
                  </a:cubicBezTo>
                  <a:cubicBezTo>
                    <a:pt x="601" y="867"/>
                    <a:pt x="567" y="901"/>
                    <a:pt x="567" y="901"/>
                  </a:cubicBezTo>
                  <a:lnTo>
                    <a:pt x="534" y="901"/>
                  </a:lnTo>
                  <a:lnTo>
                    <a:pt x="534" y="834"/>
                  </a:lnTo>
                  <a:lnTo>
                    <a:pt x="534" y="734"/>
                  </a:ln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7" y="667"/>
                  </a:cubicBezTo>
                  <a:close/>
                  <a:moveTo>
                    <a:pt x="567" y="500"/>
                  </a:moveTo>
                  <a:cubicBezTo>
                    <a:pt x="567" y="534"/>
                    <a:pt x="534" y="534"/>
                    <a:pt x="534" y="567"/>
                  </a:cubicBezTo>
                  <a:cubicBezTo>
                    <a:pt x="501" y="601"/>
                    <a:pt x="501" y="601"/>
                    <a:pt x="467" y="634"/>
                  </a:cubicBezTo>
                  <a:cubicBezTo>
                    <a:pt x="467" y="667"/>
                    <a:pt x="467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cubicBezTo>
                    <a:pt x="434" y="834"/>
                    <a:pt x="434" y="867"/>
                    <a:pt x="434" y="901"/>
                  </a:cubicBezTo>
                  <a:cubicBezTo>
                    <a:pt x="434" y="934"/>
                    <a:pt x="434" y="967"/>
                    <a:pt x="434" y="967"/>
                  </a:cubicBezTo>
                  <a:cubicBezTo>
                    <a:pt x="467" y="1001"/>
                    <a:pt x="467" y="1001"/>
                    <a:pt x="467" y="1034"/>
                  </a:cubicBezTo>
                  <a:lnTo>
                    <a:pt x="567" y="1034"/>
                  </a:lnTo>
                  <a:cubicBezTo>
                    <a:pt x="601" y="1034"/>
                    <a:pt x="634" y="1001"/>
                    <a:pt x="634" y="967"/>
                  </a:cubicBezTo>
                  <a:cubicBezTo>
                    <a:pt x="668" y="967"/>
                    <a:pt x="668" y="934"/>
                    <a:pt x="701" y="901"/>
                  </a:cubicBezTo>
                  <a:cubicBezTo>
                    <a:pt x="701" y="867"/>
                    <a:pt x="701" y="867"/>
                    <a:pt x="734" y="834"/>
                  </a:cubicBezTo>
                  <a:cubicBezTo>
                    <a:pt x="734" y="801"/>
                    <a:pt x="734" y="767"/>
                    <a:pt x="734" y="734"/>
                  </a:cubicBezTo>
                  <a:cubicBezTo>
                    <a:pt x="734" y="701"/>
                    <a:pt x="734" y="667"/>
                    <a:pt x="734" y="634"/>
                  </a:cubicBezTo>
                  <a:cubicBezTo>
                    <a:pt x="734" y="601"/>
                    <a:pt x="734" y="567"/>
                    <a:pt x="734" y="567"/>
                  </a:cubicBezTo>
                  <a:cubicBezTo>
                    <a:pt x="701" y="534"/>
                    <a:pt x="701" y="534"/>
                    <a:pt x="701" y="500"/>
                  </a:cubicBezTo>
                  <a:close/>
                  <a:moveTo>
                    <a:pt x="634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100" y="1301"/>
                  </a:lnTo>
                  <a:lnTo>
                    <a:pt x="100" y="1301"/>
                  </a:lnTo>
                  <a:lnTo>
                    <a:pt x="167" y="1234"/>
                  </a:lnTo>
                  <a:cubicBezTo>
                    <a:pt x="167" y="1234"/>
                    <a:pt x="167" y="1201"/>
                    <a:pt x="167" y="1201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g3a6bd6bbdf0_0_4"/>
            <p:cNvSpPr/>
            <p:nvPr/>
          </p:nvSpPr>
          <p:spPr>
            <a:xfrm>
              <a:off x="4038900" y="1596575"/>
              <a:ext cx="29200" cy="43400"/>
            </a:xfrm>
            <a:custGeom>
              <a:rect b="b" l="l" r="r" t="t"/>
              <a:pathLst>
                <a:path extrusionOk="0" h="1736" w="1168">
                  <a:moveTo>
                    <a:pt x="1168" y="1"/>
                  </a:moveTo>
                  <a:cubicBezTo>
                    <a:pt x="701" y="334"/>
                    <a:pt x="300" y="768"/>
                    <a:pt x="0" y="1268"/>
                  </a:cubicBezTo>
                  <a:lnTo>
                    <a:pt x="300" y="1735"/>
                  </a:lnTo>
                  <a:cubicBezTo>
                    <a:pt x="534" y="1369"/>
                    <a:pt x="801" y="1035"/>
                    <a:pt x="1168" y="8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g3a6bd6bbdf0_0_4"/>
            <p:cNvSpPr/>
            <p:nvPr/>
          </p:nvSpPr>
          <p:spPr>
            <a:xfrm>
              <a:off x="4018050" y="1591625"/>
              <a:ext cx="100075" cy="163375"/>
            </a:xfrm>
            <a:custGeom>
              <a:rect b="b" l="l" r="r" t="t"/>
              <a:pathLst>
                <a:path extrusionOk="0" h="6535" w="4003">
                  <a:moveTo>
                    <a:pt x="2654" y="1"/>
                  </a:moveTo>
                  <a:cubicBezTo>
                    <a:pt x="2431" y="1"/>
                    <a:pt x="2206" y="69"/>
                    <a:pt x="2002" y="199"/>
                  </a:cubicBezTo>
                  <a:lnTo>
                    <a:pt x="2002" y="999"/>
                  </a:lnTo>
                  <a:cubicBezTo>
                    <a:pt x="2157" y="902"/>
                    <a:pt x="2335" y="850"/>
                    <a:pt x="2509" y="850"/>
                  </a:cubicBezTo>
                  <a:cubicBezTo>
                    <a:pt x="2634" y="850"/>
                    <a:pt x="2757" y="877"/>
                    <a:pt x="2869" y="933"/>
                  </a:cubicBezTo>
                  <a:cubicBezTo>
                    <a:pt x="3169" y="1133"/>
                    <a:pt x="3369" y="1433"/>
                    <a:pt x="3403" y="1767"/>
                  </a:cubicBezTo>
                  <a:cubicBezTo>
                    <a:pt x="3469" y="2000"/>
                    <a:pt x="3469" y="2200"/>
                    <a:pt x="3469" y="2434"/>
                  </a:cubicBezTo>
                  <a:cubicBezTo>
                    <a:pt x="3469" y="2667"/>
                    <a:pt x="3469" y="2934"/>
                    <a:pt x="3403" y="3168"/>
                  </a:cubicBezTo>
                  <a:cubicBezTo>
                    <a:pt x="3302" y="3668"/>
                    <a:pt x="3136" y="4168"/>
                    <a:pt x="2869" y="4602"/>
                  </a:cubicBezTo>
                  <a:cubicBezTo>
                    <a:pt x="2669" y="5002"/>
                    <a:pt x="2368" y="5303"/>
                    <a:pt x="2002" y="5536"/>
                  </a:cubicBezTo>
                  <a:cubicBezTo>
                    <a:pt x="1866" y="5633"/>
                    <a:pt x="1696" y="5685"/>
                    <a:pt x="1518" y="5685"/>
                  </a:cubicBezTo>
                  <a:cubicBezTo>
                    <a:pt x="1391" y="5685"/>
                    <a:pt x="1260" y="5658"/>
                    <a:pt x="1134" y="5603"/>
                  </a:cubicBezTo>
                  <a:cubicBezTo>
                    <a:pt x="867" y="5403"/>
                    <a:pt x="667" y="5102"/>
                    <a:pt x="601" y="4769"/>
                  </a:cubicBezTo>
                  <a:cubicBezTo>
                    <a:pt x="567" y="4569"/>
                    <a:pt x="534" y="4335"/>
                    <a:pt x="534" y="4135"/>
                  </a:cubicBezTo>
                  <a:cubicBezTo>
                    <a:pt x="534" y="3868"/>
                    <a:pt x="567" y="3635"/>
                    <a:pt x="601" y="3368"/>
                  </a:cubicBezTo>
                  <a:cubicBezTo>
                    <a:pt x="701" y="2867"/>
                    <a:pt x="867" y="2400"/>
                    <a:pt x="1134" y="1933"/>
                  </a:cubicBezTo>
                  <a:lnTo>
                    <a:pt x="834" y="1466"/>
                  </a:lnTo>
                  <a:cubicBezTo>
                    <a:pt x="467" y="2067"/>
                    <a:pt x="234" y="2734"/>
                    <a:pt x="100" y="3401"/>
                  </a:cubicBezTo>
                  <a:cubicBezTo>
                    <a:pt x="33" y="3735"/>
                    <a:pt x="0" y="4068"/>
                    <a:pt x="0" y="4435"/>
                  </a:cubicBezTo>
                  <a:cubicBezTo>
                    <a:pt x="0" y="4702"/>
                    <a:pt x="33" y="5002"/>
                    <a:pt x="100" y="5303"/>
                  </a:cubicBezTo>
                  <a:cubicBezTo>
                    <a:pt x="167" y="5770"/>
                    <a:pt x="434" y="6170"/>
                    <a:pt x="834" y="6403"/>
                  </a:cubicBezTo>
                  <a:cubicBezTo>
                    <a:pt x="996" y="6492"/>
                    <a:pt x="1178" y="6535"/>
                    <a:pt x="1360" y="6535"/>
                  </a:cubicBezTo>
                  <a:cubicBezTo>
                    <a:pt x="1588" y="6535"/>
                    <a:pt x="1816" y="6467"/>
                    <a:pt x="2002" y="6337"/>
                  </a:cubicBezTo>
                  <a:cubicBezTo>
                    <a:pt x="2502" y="6003"/>
                    <a:pt x="2902" y="5603"/>
                    <a:pt x="3169" y="5069"/>
                  </a:cubicBezTo>
                  <a:cubicBezTo>
                    <a:pt x="3503" y="4469"/>
                    <a:pt x="3769" y="3835"/>
                    <a:pt x="3903" y="3134"/>
                  </a:cubicBezTo>
                  <a:cubicBezTo>
                    <a:pt x="3936" y="2801"/>
                    <a:pt x="3970" y="2467"/>
                    <a:pt x="3970" y="2134"/>
                  </a:cubicBezTo>
                  <a:cubicBezTo>
                    <a:pt x="4003" y="1833"/>
                    <a:pt x="3970" y="1533"/>
                    <a:pt x="3903" y="1233"/>
                  </a:cubicBezTo>
                  <a:cubicBezTo>
                    <a:pt x="3836" y="766"/>
                    <a:pt x="3569" y="366"/>
                    <a:pt x="3169" y="132"/>
                  </a:cubicBezTo>
                  <a:cubicBezTo>
                    <a:pt x="3007" y="44"/>
                    <a:pt x="2831" y="1"/>
                    <a:pt x="26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g3a6bd6bbdf0_0_4"/>
            <p:cNvSpPr/>
            <p:nvPr/>
          </p:nvSpPr>
          <p:spPr>
            <a:xfrm>
              <a:off x="4181500" y="1432500"/>
              <a:ext cx="253525" cy="161400"/>
            </a:xfrm>
            <a:custGeom>
              <a:rect b="b" l="l" r="r" t="t"/>
              <a:pathLst>
                <a:path extrusionOk="0" h="6456" w="10141">
                  <a:moveTo>
                    <a:pt x="9903" y="0"/>
                  </a:moveTo>
                  <a:cubicBezTo>
                    <a:pt x="9843" y="0"/>
                    <a:pt x="9777" y="19"/>
                    <a:pt x="9707" y="59"/>
                  </a:cubicBezTo>
                  <a:lnTo>
                    <a:pt x="434" y="5430"/>
                  </a:lnTo>
                  <a:cubicBezTo>
                    <a:pt x="167" y="5563"/>
                    <a:pt x="0" y="5863"/>
                    <a:pt x="0" y="6164"/>
                  </a:cubicBezTo>
                  <a:cubicBezTo>
                    <a:pt x="0" y="6351"/>
                    <a:pt x="82" y="6456"/>
                    <a:pt x="223" y="6456"/>
                  </a:cubicBezTo>
                  <a:cubicBezTo>
                    <a:pt x="283" y="6456"/>
                    <a:pt x="354" y="6437"/>
                    <a:pt x="434" y="6397"/>
                  </a:cubicBezTo>
                  <a:lnTo>
                    <a:pt x="9707" y="1060"/>
                  </a:lnTo>
                  <a:cubicBezTo>
                    <a:pt x="9941" y="893"/>
                    <a:pt x="10107" y="593"/>
                    <a:pt x="10141" y="293"/>
                  </a:cubicBezTo>
                  <a:cubicBezTo>
                    <a:pt x="10141" y="106"/>
                    <a:pt x="10042" y="0"/>
                    <a:pt x="99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g3a6bd6bbdf0_0_4"/>
            <p:cNvSpPr/>
            <p:nvPr/>
          </p:nvSpPr>
          <p:spPr>
            <a:xfrm>
              <a:off x="4181500" y="1384125"/>
              <a:ext cx="422825" cy="259000"/>
            </a:xfrm>
            <a:custGeom>
              <a:rect b="b" l="l" r="r" t="t"/>
              <a:pathLst>
                <a:path extrusionOk="0" h="10360" w="16913">
                  <a:moveTo>
                    <a:pt x="16674" y="1"/>
                  </a:moveTo>
                  <a:cubicBezTo>
                    <a:pt x="16615" y="1"/>
                    <a:pt x="16548" y="20"/>
                    <a:pt x="16479" y="60"/>
                  </a:cubicBezTo>
                  <a:lnTo>
                    <a:pt x="434" y="9333"/>
                  </a:lnTo>
                  <a:cubicBezTo>
                    <a:pt x="167" y="9466"/>
                    <a:pt x="0" y="9766"/>
                    <a:pt x="0" y="10067"/>
                  </a:cubicBezTo>
                  <a:cubicBezTo>
                    <a:pt x="0" y="10254"/>
                    <a:pt x="82" y="10359"/>
                    <a:pt x="223" y="10359"/>
                  </a:cubicBezTo>
                  <a:cubicBezTo>
                    <a:pt x="283" y="10359"/>
                    <a:pt x="354" y="10340"/>
                    <a:pt x="434" y="10300"/>
                  </a:cubicBezTo>
                  <a:lnTo>
                    <a:pt x="16479" y="1027"/>
                  </a:lnTo>
                  <a:cubicBezTo>
                    <a:pt x="16712" y="893"/>
                    <a:pt x="16912" y="593"/>
                    <a:pt x="16912" y="293"/>
                  </a:cubicBezTo>
                  <a:cubicBezTo>
                    <a:pt x="16912" y="106"/>
                    <a:pt x="16814" y="1"/>
                    <a:pt x="16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g3a6bd6bbdf0_0_4"/>
            <p:cNvSpPr/>
            <p:nvPr/>
          </p:nvSpPr>
          <p:spPr>
            <a:xfrm>
              <a:off x="3214125" y="2275600"/>
              <a:ext cx="185175" cy="121375"/>
            </a:xfrm>
            <a:custGeom>
              <a:rect b="b" l="l" r="r" t="t"/>
              <a:pathLst>
                <a:path extrusionOk="0" h="4855" w="7407">
                  <a:moveTo>
                    <a:pt x="7157" y="1"/>
                  </a:moveTo>
                  <a:cubicBezTo>
                    <a:pt x="7092" y="1"/>
                    <a:pt x="7019" y="20"/>
                    <a:pt x="6939" y="59"/>
                  </a:cubicBezTo>
                  <a:lnTo>
                    <a:pt x="468" y="3795"/>
                  </a:lnTo>
                  <a:cubicBezTo>
                    <a:pt x="201" y="3962"/>
                    <a:pt x="34" y="4262"/>
                    <a:pt x="1" y="4563"/>
                  </a:cubicBezTo>
                  <a:cubicBezTo>
                    <a:pt x="1" y="4750"/>
                    <a:pt x="99" y="4855"/>
                    <a:pt x="250" y="4855"/>
                  </a:cubicBezTo>
                  <a:cubicBezTo>
                    <a:pt x="314" y="4855"/>
                    <a:pt x="388" y="4836"/>
                    <a:pt x="468" y="4796"/>
                  </a:cubicBezTo>
                  <a:lnTo>
                    <a:pt x="6939" y="1027"/>
                  </a:lnTo>
                  <a:cubicBezTo>
                    <a:pt x="7206" y="860"/>
                    <a:pt x="7373" y="593"/>
                    <a:pt x="7406" y="293"/>
                  </a:cubicBezTo>
                  <a:cubicBezTo>
                    <a:pt x="7406" y="106"/>
                    <a:pt x="7308" y="1"/>
                    <a:pt x="71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g3a6bd6bbdf0_0_4"/>
            <p:cNvSpPr/>
            <p:nvPr/>
          </p:nvSpPr>
          <p:spPr>
            <a:xfrm>
              <a:off x="3136575" y="1546550"/>
              <a:ext cx="1609500" cy="2190750"/>
            </a:xfrm>
            <a:custGeom>
              <a:rect b="b" l="l" r="r" t="t"/>
              <a:pathLst>
                <a:path extrusionOk="0" h="87630" w="64380">
                  <a:moveTo>
                    <a:pt x="63946" y="534"/>
                  </a:moveTo>
                  <a:lnTo>
                    <a:pt x="63946" y="50136"/>
                  </a:lnTo>
                  <a:cubicBezTo>
                    <a:pt x="63946" y="50303"/>
                    <a:pt x="63846" y="50470"/>
                    <a:pt x="63713" y="50570"/>
                  </a:cubicBezTo>
                  <a:lnTo>
                    <a:pt x="434" y="87096"/>
                  </a:lnTo>
                  <a:lnTo>
                    <a:pt x="434" y="37461"/>
                  </a:lnTo>
                  <a:cubicBezTo>
                    <a:pt x="434" y="37294"/>
                    <a:pt x="534" y="37160"/>
                    <a:pt x="668" y="37060"/>
                  </a:cubicBezTo>
                  <a:lnTo>
                    <a:pt x="1468" y="36593"/>
                  </a:lnTo>
                  <a:cubicBezTo>
                    <a:pt x="1869" y="36360"/>
                    <a:pt x="2102" y="35926"/>
                    <a:pt x="2135" y="35459"/>
                  </a:cubicBezTo>
                  <a:lnTo>
                    <a:pt x="2135" y="32590"/>
                  </a:lnTo>
                  <a:cubicBezTo>
                    <a:pt x="2135" y="32424"/>
                    <a:pt x="2236" y="32290"/>
                    <a:pt x="2369" y="32190"/>
                  </a:cubicBezTo>
                  <a:lnTo>
                    <a:pt x="11442" y="26920"/>
                  </a:lnTo>
                  <a:lnTo>
                    <a:pt x="11442" y="29622"/>
                  </a:lnTo>
                  <a:cubicBezTo>
                    <a:pt x="11409" y="29989"/>
                    <a:pt x="11709" y="30322"/>
                    <a:pt x="12109" y="30356"/>
                  </a:cubicBezTo>
                  <a:cubicBezTo>
                    <a:pt x="12276" y="30356"/>
                    <a:pt x="12409" y="30289"/>
                    <a:pt x="12543" y="30222"/>
                  </a:cubicBezTo>
                  <a:lnTo>
                    <a:pt x="63946" y="534"/>
                  </a:lnTo>
                  <a:close/>
                  <a:moveTo>
                    <a:pt x="64113" y="0"/>
                  </a:moveTo>
                  <a:cubicBezTo>
                    <a:pt x="64046" y="0"/>
                    <a:pt x="63980" y="34"/>
                    <a:pt x="63913" y="67"/>
                  </a:cubicBezTo>
                  <a:lnTo>
                    <a:pt x="12309" y="29855"/>
                  </a:lnTo>
                  <a:cubicBezTo>
                    <a:pt x="12243" y="29889"/>
                    <a:pt x="12176" y="29922"/>
                    <a:pt x="12109" y="29922"/>
                  </a:cubicBezTo>
                  <a:cubicBezTo>
                    <a:pt x="11976" y="29922"/>
                    <a:pt x="11876" y="29788"/>
                    <a:pt x="11876" y="29588"/>
                  </a:cubicBezTo>
                  <a:lnTo>
                    <a:pt x="11876" y="26720"/>
                  </a:lnTo>
                  <a:cubicBezTo>
                    <a:pt x="11876" y="26519"/>
                    <a:pt x="11776" y="26419"/>
                    <a:pt x="11609" y="26419"/>
                  </a:cubicBezTo>
                  <a:cubicBezTo>
                    <a:pt x="11542" y="26419"/>
                    <a:pt x="11475" y="26419"/>
                    <a:pt x="11409" y="26486"/>
                  </a:cubicBezTo>
                  <a:lnTo>
                    <a:pt x="2169" y="31823"/>
                  </a:lnTo>
                  <a:cubicBezTo>
                    <a:pt x="1902" y="31990"/>
                    <a:pt x="1735" y="32290"/>
                    <a:pt x="1702" y="32590"/>
                  </a:cubicBezTo>
                  <a:lnTo>
                    <a:pt x="1702" y="35459"/>
                  </a:lnTo>
                  <a:cubicBezTo>
                    <a:pt x="1668" y="35793"/>
                    <a:pt x="1502" y="36060"/>
                    <a:pt x="1235" y="36260"/>
                  </a:cubicBezTo>
                  <a:lnTo>
                    <a:pt x="468" y="36693"/>
                  </a:lnTo>
                  <a:cubicBezTo>
                    <a:pt x="201" y="36894"/>
                    <a:pt x="34" y="37160"/>
                    <a:pt x="1" y="37494"/>
                  </a:cubicBezTo>
                  <a:lnTo>
                    <a:pt x="1" y="87296"/>
                  </a:lnTo>
                  <a:cubicBezTo>
                    <a:pt x="1" y="87496"/>
                    <a:pt x="101" y="87630"/>
                    <a:pt x="267" y="87630"/>
                  </a:cubicBezTo>
                  <a:cubicBezTo>
                    <a:pt x="334" y="87630"/>
                    <a:pt x="401" y="87597"/>
                    <a:pt x="468" y="87563"/>
                  </a:cubicBezTo>
                  <a:lnTo>
                    <a:pt x="63913" y="50904"/>
                  </a:lnTo>
                  <a:cubicBezTo>
                    <a:pt x="64180" y="50737"/>
                    <a:pt x="64347" y="50470"/>
                    <a:pt x="64380" y="50136"/>
                  </a:cubicBezTo>
                  <a:lnTo>
                    <a:pt x="64380" y="334"/>
                  </a:lnTo>
                  <a:cubicBezTo>
                    <a:pt x="64380" y="134"/>
                    <a:pt x="64280" y="0"/>
                    <a:pt x="641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g3a6bd6bbdf0_0_4"/>
            <p:cNvSpPr/>
            <p:nvPr/>
          </p:nvSpPr>
          <p:spPr>
            <a:xfrm>
              <a:off x="3226650" y="2378125"/>
              <a:ext cx="160125" cy="160000"/>
            </a:xfrm>
            <a:custGeom>
              <a:rect b="b" l="l" r="r" t="t"/>
              <a:pathLst>
                <a:path extrusionOk="0" h="6400" w="6405">
                  <a:moveTo>
                    <a:pt x="5938" y="428"/>
                  </a:moveTo>
                  <a:cubicBezTo>
                    <a:pt x="5971" y="462"/>
                    <a:pt x="5971" y="495"/>
                    <a:pt x="5971" y="562"/>
                  </a:cubicBezTo>
                  <a:lnTo>
                    <a:pt x="5971" y="2430"/>
                  </a:lnTo>
                  <a:cubicBezTo>
                    <a:pt x="5938" y="2663"/>
                    <a:pt x="5804" y="2897"/>
                    <a:pt x="5604" y="3030"/>
                  </a:cubicBezTo>
                  <a:lnTo>
                    <a:pt x="601" y="5932"/>
                  </a:lnTo>
                  <a:cubicBezTo>
                    <a:pt x="567" y="5966"/>
                    <a:pt x="501" y="5966"/>
                    <a:pt x="467" y="5966"/>
                  </a:cubicBezTo>
                  <a:cubicBezTo>
                    <a:pt x="434" y="5932"/>
                    <a:pt x="434" y="5899"/>
                    <a:pt x="434" y="5865"/>
                  </a:cubicBezTo>
                  <a:lnTo>
                    <a:pt x="434" y="3964"/>
                  </a:lnTo>
                  <a:cubicBezTo>
                    <a:pt x="467" y="3731"/>
                    <a:pt x="601" y="3497"/>
                    <a:pt x="801" y="3364"/>
                  </a:cubicBezTo>
                  <a:lnTo>
                    <a:pt x="5838" y="462"/>
                  </a:lnTo>
                  <a:cubicBezTo>
                    <a:pt x="5838" y="428"/>
                    <a:pt x="5904" y="428"/>
                    <a:pt x="5938" y="428"/>
                  </a:cubicBezTo>
                  <a:close/>
                  <a:moveTo>
                    <a:pt x="5916" y="1"/>
                  </a:moveTo>
                  <a:cubicBezTo>
                    <a:pt x="5809" y="1"/>
                    <a:pt x="5701" y="37"/>
                    <a:pt x="5604" y="95"/>
                  </a:cubicBezTo>
                  <a:lnTo>
                    <a:pt x="601" y="2997"/>
                  </a:lnTo>
                  <a:cubicBezTo>
                    <a:pt x="267" y="3230"/>
                    <a:pt x="34" y="3564"/>
                    <a:pt x="34" y="3964"/>
                  </a:cubicBezTo>
                  <a:lnTo>
                    <a:pt x="34" y="5865"/>
                  </a:lnTo>
                  <a:cubicBezTo>
                    <a:pt x="0" y="6032"/>
                    <a:pt x="100" y="6232"/>
                    <a:pt x="267" y="6332"/>
                  </a:cubicBezTo>
                  <a:cubicBezTo>
                    <a:pt x="334" y="6366"/>
                    <a:pt x="400" y="6399"/>
                    <a:pt x="501" y="6399"/>
                  </a:cubicBezTo>
                  <a:cubicBezTo>
                    <a:pt x="601" y="6399"/>
                    <a:pt x="701" y="6366"/>
                    <a:pt x="801" y="6299"/>
                  </a:cubicBezTo>
                  <a:lnTo>
                    <a:pt x="5838" y="3397"/>
                  </a:lnTo>
                  <a:cubicBezTo>
                    <a:pt x="6138" y="3164"/>
                    <a:pt x="6371" y="2797"/>
                    <a:pt x="6371" y="2430"/>
                  </a:cubicBezTo>
                  <a:lnTo>
                    <a:pt x="6371" y="528"/>
                  </a:lnTo>
                  <a:cubicBezTo>
                    <a:pt x="6405" y="328"/>
                    <a:pt x="6305" y="161"/>
                    <a:pt x="6138" y="61"/>
                  </a:cubicBezTo>
                  <a:cubicBezTo>
                    <a:pt x="6068" y="19"/>
                    <a:pt x="5992" y="1"/>
                    <a:pt x="5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g3a6bd6bbdf0_0_4"/>
            <p:cNvSpPr/>
            <p:nvPr/>
          </p:nvSpPr>
          <p:spPr>
            <a:xfrm>
              <a:off x="3246650" y="2433200"/>
              <a:ext cx="96775" cy="66050"/>
            </a:xfrm>
            <a:custGeom>
              <a:rect b="b" l="l" r="r" t="t"/>
              <a:pathLst>
                <a:path extrusionOk="0" h="2642" w="3871">
                  <a:moveTo>
                    <a:pt x="3691" y="1"/>
                  </a:moveTo>
                  <a:cubicBezTo>
                    <a:pt x="3654" y="1"/>
                    <a:pt x="3613" y="9"/>
                    <a:pt x="3570" y="27"/>
                  </a:cubicBezTo>
                  <a:lnTo>
                    <a:pt x="301" y="1928"/>
                  </a:lnTo>
                  <a:cubicBezTo>
                    <a:pt x="134" y="2061"/>
                    <a:pt x="1" y="2228"/>
                    <a:pt x="1" y="2428"/>
                  </a:cubicBezTo>
                  <a:cubicBezTo>
                    <a:pt x="1" y="2566"/>
                    <a:pt x="64" y="2641"/>
                    <a:pt x="159" y="2641"/>
                  </a:cubicBezTo>
                  <a:cubicBezTo>
                    <a:pt x="201" y="2641"/>
                    <a:pt x="249" y="2626"/>
                    <a:pt x="301" y="2595"/>
                  </a:cubicBezTo>
                  <a:lnTo>
                    <a:pt x="3570" y="694"/>
                  </a:lnTo>
                  <a:cubicBezTo>
                    <a:pt x="3770" y="594"/>
                    <a:pt x="3870" y="393"/>
                    <a:pt x="3870" y="193"/>
                  </a:cubicBezTo>
                  <a:cubicBezTo>
                    <a:pt x="3870" y="70"/>
                    <a:pt x="3797" y="1"/>
                    <a:pt x="36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g3a6bd6bbdf0_0_4"/>
            <p:cNvSpPr/>
            <p:nvPr/>
          </p:nvSpPr>
          <p:spPr>
            <a:xfrm>
              <a:off x="3355075" y="2416350"/>
              <a:ext cx="14200" cy="20025"/>
            </a:xfrm>
            <a:custGeom>
              <a:rect b="b" l="l" r="r" t="t"/>
              <a:pathLst>
                <a:path extrusionOk="0" h="801" w="568">
                  <a:moveTo>
                    <a:pt x="567" y="0"/>
                  </a:moveTo>
                  <a:lnTo>
                    <a:pt x="34" y="334"/>
                  </a:lnTo>
                  <a:cubicBezTo>
                    <a:pt x="0" y="334"/>
                    <a:pt x="0" y="367"/>
                    <a:pt x="0" y="400"/>
                  </a:cubicBezTo>
                  <a:lnTo>
                    <a:pt x="267" y="801"/>
                  </a:lnTo>
                  <a:cubicBezTo>
                    <a:pt x="267" y="801"/>
                    <a:pt x="300" y="801"/>
                    <a:pt x="300" y="767"/>
                  </a:cubicBezTo>
                  <a:lnTo>
                    <a:pt x="567" y="6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g3a6bd6bbdf0_0_4"/>
            <p:cNvSpPr/>
            <p:nvPr/>
          </p:nvSpPr>
          <p:spPr>
            <a:xfrm>
              <a:off x="3210800" y="2994475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619" y="0"/>
                  </a:moveTo>
                  <a:cubicBezTo>
                    <a:pt x="565" y="0"/>
                    <a:pt x="502" y="19"/>
                    <a:pt x="434" y="58"/>
                  </a:cubicBezTo>
                  <a:cubicBezTo>
                    <a:pt x="167" y="225"/>
                    <a:pt x="34" y="525"/>
                    <a:pt x="0" y="826"/>
                  </a:cubicBezTo>
                  <a:cubicBezTo>
                    <a:pt x="0" y="1013"/>
                    <a:pt x="99" y="1118"/>
                    <a:pt x="238" y="1118"/>
                  </a:cubicBezTo>
                  <a:cubicBezTo>
                    <a:pt x="298" y="1118"/>
                    <a:pt x="364" y="1099"/>
                    <a:pt x="434" y="1059"/>
                  </a:cubicBezTo>
                  <a:cubicBezTo>
                    <a:pt x="668" y="892"/>
                    <a:pt x="834" y="625"/>
                    <a:pt x="834" y="325"/>
                  </a:cubicBezTo>
                  <a:cubicBezTo>
                    <a:pt x="834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g3a6bd6bbdf0_0_4"/>
            <p:cNvSpPr/>
            <p:nvPr/>
          </p:nvSpPr>
          <p:spPr>
            <a:xfrm>
              <a:off x="3295850" y="2896875"/>
              <a:ext cx="21725" cy="27975"/>
            </a:xfrm>
            <a:custGeom>
              <a:rect b="b" l="l" r="r" t="t"/>
              <a:pathLst>
                <a:path extrusionOk="0" h="1119" w="869">
                  <a:moveTo>
                    <a:pt x="630" y="1"/>
                  </a:moveTo>
                  <a:cubicBezTo>
                    <a:pt x="571" y="1"/>
                    <a:pt x="504" y="20"/>
                    <a:pt x="434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28" y="1118"/>
                  </a:cubicBezTo>
                  <a:cubicBezTo>
                    <a:pt x="287" y="1118"/>
                    <a:pt x="357" y="1099"/>
                    <a:pt x="434" y="1060"/>
                  </a:cubicBezTo>
                  <a:cubicBezTo>
                    <a:pt x="668" y="893"/>
                    <a:pt x="835" y="593"/>
                    <a:pt x="868" y="293"/>
                  </a:cubicBezTo>
                  <a:cubicBezTo>
                    <a:pt x="868" y="106"/>
                    <a:pt x="770" y="1"/>
                    <a:pt x="6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g3a6bd6bbdf0_0_4"/>
            <p:cNvSpPr/>
            <p:nvPr/>
          </p:nvSpPr>
          <p:spPr>
            <a:xfrm>
              <a:off x="3380075" y="28477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619" y="0"/>
                  </a:moveTo>
                  <a:cubicBezTo>
                    <a:pt x="565" y="0"/>
                    <a:pt x="503" y="19"/>
                    <a:pt x="435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99" y="1118"/>
                    <a:pt x="239" y="1118"/>
                  </a:cubicBezTo>
                  <a:cubicBezTo>
                    <a:pt x="298" y="1118"/>
                    <a:pt x="365" y="1099"/>
                    <a:pt x="435" y="1059"/>
                  </a:cubicBezTo>
                  <a:cubicBezTo>
                    <a:pt x="668" y="892"/>
                    <a:pt x="835" y="626"/>
                    <a:pt x="835" y="325"/>
                  </a:cubicBezTo>
                  <a:cubicBezTo>
                    <a:pt x="835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g3a6bd6bbdf0_0_4"/>
            <p:cNvSpPr/>
            <p:nvPr/>
          </p:nvSpPr>
          <p:spPr>
            <a:xfrm>
              <a:off x="3465150" y="282032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592" y="0"/>
                  </a:moveTo>
                  <a:cubicBezTo>
                    <a:pt x="536" y="0"/>
                    <a:pt x="472" y="17"/>
                    <a:pt x="401" y="53"/>
                  </a:cubicBezTo>
                  <a:cubicBezTo>
                    <a:pt x="167" y="219"/>
                    <a:pt x="0" y="520"/>
                    <a:pt x="0" y="820"/>
                  </a:cubicBezTo>
                  <a:cubicBezTo>
                    <a:pt x="0" y="1006"/>
                    <a:pt x="81" y="1127"/>
                    <a:pt x="209" y="1127"/>
                  </a:cubicBezTo>
                  <a:cubicBezTo>
                    <a:pt x="265" y="1127"/>
                    <a:pt x="330" y="1104"/>
                    <a:pt x="401" y="1053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g3a6bd6bbdf0_0_4"/>
            <p:cNvSpPr/>
            <p:nvPr/>
          </p:nvSpPr>
          <p:spPr>
            <a:xfrm>
              <a:off x="3550200" y="27326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597" y="0"/>
                  </a:moveTo>
                  <a:cubicBezTo>
                    <a:pt x="537" y="0"/>
                    <a:pt x="471" y="19"/>
                    <a:pt x="401" y="59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35" y="893"/>
                    <a:pt x="801" y="593"/>
                    <a:pt x="835" y="293"/>
                  </a:cubicBezTo>
                  <a:cubicBezTo>
                    <a:pt x="835" y="105"/>
                    <a:pt x="736" y="0"/>
                    <a:pt x="5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g3a6bd6bbdf0_0_4"/>
            <p:cNvSpPr/>
            <p:nvPr/>
          </p:nvSpPr>
          <p:spPr>
            <a:xfrm>
              <a:off x="3634425" y="27010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606" y="0"/>
                  </a:moveTo>
                  <a:cubicBezTo>
                    <a:pt x="555" y="0"/>
                    <a:pt x="497" y="17"/>
                    <a:pt x="434" y="53"/>
                  </a:cubicBezTo>
                  <a:cubicBezTo>
                    <a:pt x="168" y="219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3"/>
                  </a:cubicBezTo>
                  <a:cubicBezTo>
                    <a:pt x="668" y="886"/>
                    <a:pt x="835" y="620"/>
                    <a:pt x="835" y="319"/>
                  </a:cubicBezTo>
                  <a:cubicBezTo>
                    <a:pt x="835" y="124"/>
                    <a:pt x="745" y="0"/>
                    <a:pt x="6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g3a6bd6bbdf0_0_4"/>
            <p:cNvSpPr/>
            <p:nvPr/>
          </p:nvSpPr>
          <p:spPr>
            <a:xfrm>
              <a:off x="3719500" y="26029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599" y="0"/>
                  </a:moveTo>
                  <a:cubicBezTo>
                    <a:pt x="539" y="0"/>
                    <a:pt x="471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908"/>
                    <a:pt x="834" y="607"/>
                    <a:pt x="834" y="307"/>
                  </a:cubicBezTo>
                  <a:cubicBezTo>
                    <a:pt x="834" y="121"/>
                    <a:pt x="737" y="0"/>
                    <a:pt x="59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g3a6bd6bbdf0_0_4"/>
            <p:cNvSpPr/>
            <p:nvPr/>
          </p:nvSpPr>
          <p:spPr>
            <a:xfrm>
              <a:off x="3803725" y="2579150"/>
              <a:ext cx="20875" cy="27975"/>
            </a:xfrm>
            <a:custGeom>
              <a:rect b="b" l="l" r="r" t="t"/>
              <a:pathLst>
                <a:path extrusionOk="0" h="1119" w="835">
                  <a:moveTo>
                    <a:pt x="623" y="1"/>
                  </a:moveTo>
                  <a:cubicBezTo>
                    <a:pt x="567" y="1"/>
                    <a:pt x="504" y="20"/>
                    <a:pt x="434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28" y="1118"/>
                  </a:cubicBezTo>
                  <a:cubicBezTo>
                    <a:pt x="287" y="1118"/>
                    <a:pt x="356" y="1099"/>
                    <a:pt x="434" y="1060"/>
                  </a:cubicBezTo>
                  <a:cubicBezTo>
                    <a:pt x="667" y="893"/>
                    <a:pt x="834" y="593"/>
                    <a:pt x="834" y="293"/>
                  </a:cubicBezTo>
                  <a:cubicBezTo>
                    <a:pt x="834" y="106"/>
                    <a:pt x="752" y="1"/>
                    <a:pt x="6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g3a6bd6bbdf0_0_4"/>
            <p:cNvSpPr/>
            <p:nvPr/>
          </p:nvSpPr>
          <p:spPr>
            <a:xfrm>
              <a:off x="3888775" y="2309825"/>
              <a:ext cx="20875" cy="28325"/>
            </a:xfrm>
            <a:custGeom>
              <a:rect b="b" l="l" r="r" t="t"/>
              <a:pathLst>
                <a:path extrusionOk="0" h="1133" w="835">
                  <a:moveTo>
                    <a:pt x="593" y="0"/>
                  </a:moveTo>
                  <a:cubicBezTo>
                    <a:pt x="534" y="0"/>
                    <a:pt x="469" y="19"/>
                    <a:pt x="401" y="58"/>
                  </a:cubicBezTo>
                  <a:cubicBezTo>
                    <a:pt x="168" y="225"/>
                    <a:pt x="1" y="525"/>
                    <a:pt x="1" y="825"/>
                  </a:cubicBezTo>
                  <a:cubicBezTo>
                    <a:pt x="1" y="1011"/>
                    <a:pt x="82" y="1132"/>
                    <a:pt x="210" y="1132"/>
                  </a:cubicBezTo>
                  <a:cubicBezTo>
                    <a:pt x="266" y="1132"/>
                    <a:pt x="330" y="1109"/>
                    <a:pt x="401" y="1059"/>
                  </a:cubicBezTo>
                  <a:cubicBezTo>
                    <a:pt x="668" y="892"/>
                    <a:pt x="801" y="625"/>
                    <a:pt x="835" y="325"/>
                  </a:cubicBezTo>
                  <a:cubicBezTo>
                    <a:pt x="835" y="112"/>
                    <a:pt x="734" y="0"/>
                    <a:pt x="5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g3a6bd6bbdf0_0_4"/>
            <p:cNvSpPr/>
            <p:nvPr/>
          </p:nvSpPr>
          <p:spPr>
            <a:xfrm>
              <a:off x="3973000" y="2457025"/>
              <a:ext cx="21725" cy="28200"/>
            </a:xfrm>
            <a:custGeom>
              <a:rect b="b" l="l" r="r" t="t"/>
              <a:pathLst>
                <a:path extrusionOk="0" h="1128" w="869">
                  <a:moveTo>
                    <a:pt x="633" y="1"/>
                  </a:moveTo>
                  <a:cubicBezTo>
                    <a:pt x="573" y="1"/>
                    <a:pt x="505" y="24"/>
                    <a:pt x="434" y="74"/>
                  </a:cubicBezTo>
                  <a:cubicBezTo>
                    <a:pt x="168" y="208"/>
                    <a:pt x="1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875"/>
                    <a:pt x="835" y="608"/>
                    <a:pt x="868" y="308"/>
                  </a:cubicBezTo>
                  <a:cubicBezTo>
                    <a:pt x="868" y="122"/>
                    <a:pt x="771" y="1"/>
                    <a:pt x="6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g3a6bd6bbdf0_0_4"/>
            <p:cNvSpPr/>
            <p:nvPr/>
          </p:nvSpPr>
          <p:spPr>
            <a:xfrm>
              <a:off x="4058075" y="245702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14" y="1"/>
                  </a:moveTo>
                  <a:cubicBezTo>
                    <a:pt x="553" y="1"/>
                    <a:pt x="481" y="24"/>
                    <a:pt x="401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1"/>
                    <a:pt x="401" y="1075"/>
                  </a:cubicBezTo>
                  <a:cubicBezTo>
                    <a:pt x="667" y="875"/>
                    <a:pt x="801" y="608"/>
                    <a:pt x="834" y="308"/>
                  </a:cubicBezTo>
                  <a:cubicBezTo>
                    <a:pt x="834" y="122"/>
                    <a:pt x="753" y="1"/>
                    <a:pt x="6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g3a6bd6bbdf0_0_4"/>
            <p:cNvSpPr/>
            <p:nvPr/>
          </p:nvSpPr>
          <p:spPr>
            <a:xfrm>
              <a:off x="4142300" y="245702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34" y="508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g3a6bd6bbdf0_0_4"/>
            <p:cNvSpPr/>
            <p:nvPr/>
          </p:nvSpPr>
          <p:spPr>
            <a:xfrm>
              <a:off x="4226525" y="2309825"/>
              <a:ext cx="21700" cy="28325"/>
            </a:xfrm>
            <a:custGeom>
              <a:rect b="b" l="l" r="r" t="t"/>
              <a:pathLst>
                <a:path extrusionOk="0" h="1133" w="868">
                  <a:moveTo>
                    <a:pt x="640" y="0"/>
                  </a:moveTo>
                  <a:cubicBezTo>
                    <a:pt x="581" y="0"/>
                    <a:pt x="512" y="19"/>
                    <a:pt x="434" y="58"/>
                  </a:cubicBezTo>
                  <a:cubicBezTo>
                    <a:pt x="201" y="225"/>
                    <a:pt x="34" y="525"/>
                    <a:pt x="0" y="825"/>
                  </a:cubicBezTo>
                  <a:cubicBezTo>
                    <a:pt x="0" y="1011"/>
                    <a:pt x="98" y="1132"/>
                    <a:pt x="235" y="1132"/>
                  </a:cubicBezTo>
                  <a:cubicBezTo>
                    <a:pt x="295" y="1132"/>
                    <a:pt x="363" y="1109"/>
                    <a:pt x="434" y="1059"/>
                  </a:cubicBezTo>
                  <a:cubicBezTo>
                    <a:pt x="701" y="892"/>
                    <a:pt x="834" y="625"/>
                    <a:pt x="868" y="325"/>
                  </a:cubicBezTo>
                  <a:cubicBezTo>
                    <a:pt x="868" y="112"/>
                    <a:pt x="784" y="0"/>
                    <a:pt x="6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g3a6bd6bbdf0_0_4"/>
            <p:cNvSpPr/>
            <p:nvPr/>
          </p:nvSpPr>
          <p:spPr>
            <a:xfrm>
              <a:off x="4311575" y="2281900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26" y="1"/>
                  </a:moveTo>
                  <a:cubicBezTo>
                    <a:pt x="570" y="1"/>
                    <a:pt x="505" y="24"/>
                    <a:pt x="434" y="74"/>
                  </a:cubicBezTo>
                  <a:cubicBezTo>
                    <a:pt x="168" y="241"/>
                    <a:pt x="34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908"/>
                    <a:pt x="835" y="608"/>
                    <a:pt x="835" y="308"/>
                  </a:cubicBezTo>
                  <a:cubicBezTo>
                    <a:pt x="835" y="122"/>
                    <a:pt x="754" y="1"/>
                    <a:pt x="6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g3a6bd6bbdf0_0_4"/>
            <p:cNvSpPr/>
            <p:nvPr/>
          </p:nvSpPr>
          <p:spPr>
            <a:xfrm>
              <a:off x="4396650" y="2163175"/>
              <a:ext cx="21700" cy="28200"/>
            </a:xfrm>
            <a:custGeom>
              <a:rect b="b" l="l" r="r" t="t"/>
              <a:pathLst>
                <a:path extrusionOk="0" h="1128" w="868">
                  <a:moveTo>
                    <a:pt x="611" y="1"/>
                  </a:moveTo>
                  <a:cubicBezTo>
                    <a:pt x="557" y="1"/>
                    <a:pt x="496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68" y="320"/>
                  </a:cubicBezTo>
                  <a:cubicBezTo>
                    <a:pt x="868" y="125"/>
                    <a:pt x="760" y="1"/>
                    <a:pt x="6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g3a6bd6bbdf0_0_4"/>
            <p:cNvSpPr/>
            <p:nvPr/>
          </p:nvSpPr>
          <p:spPr>
            <a:xfrm>
              <a:off x="4480025" y="2163675"/>
              <a:ext cx="23375" cy="28250"/>
            </a:xfrm>
            <a:custGeom>
              <a:rect b="b" l="l" r="r" t="t"/>
              <a:pathLst>
                <a:path extrusionOk="0" h="1130" w="935">
                  <a:moveTo>
                    <a:pt x="645" y="0"/>
                  </a:moveTo>
                  <a:cubicBezTo>
                    <a:pt x="488" y="0"/>
                    <a:pt x="298" y="133"/>
                    <a:pt x="168" y="367"/>
                  </a:cubicBezTo>
                  <a:cubicBezTo>
                    <a:pt x="1" y="667"/>
                    <a:pt x="1" y="1001"/>
                    <a:pt x="168" y="1101"/>
                  </a:cubicBezTo>
                  <a:cubicBezTo>
                    <a:pt x="201" y="1120"/>
                    <a:pt x="237" y="1130"/>
                    <a:pt x="277" y="1130"/>
                  </a:cubicBezTo>
                  <a:cubicBezTo>
                    <a:pt x="436" y="1130"/>
                    <a:pt x="634" y="975"/>
                    <a:pt x="768" y="734"/>
                  </a:cubicBezTo>
                  <a:cubicBezTo>
                    <a:pt x="935" y="433"/>
                    <a:pt x="935" y="133"/>
                    <a:pt x="768" y="33"/>
                  </a:cubicBezTo>
                  <a:cubicBezTo>
                    <a:pt x="731" y="11"/>
                    <a:pt x="689" y="0"/>
                    <a:pt x="64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g3a6bd6bbdf0_0_4"/>
            <p:cNvSpPr/>
            <p:nvPr/>
          </p:nvSpPr>
          <p:spPr>
            <a:xfrm>
              <a:off x="4564275" y="2163675"/>
              <a:ext cx="24200" cy="28250"/>
            </a:xfrm>
            <a:custGeom>
              <a:rect b="b" l="l" r="r" t="t"/>
              <a:pathLst>
                <a:path extrusionOk="0" h="1130" w="968">
                  <a:moveTo>
                    <a:pt x="677" y="0"/>
                  </a:moveTo>
                  <a:cubicBezTo>
                    <a:pt x="521" y="0"/>
                    <a:pt x="330" y="133"/>
                    <a:pt x="200" y="367"/>
                  </a:cubicBezTo>
                  <a:cubicBezTo>
                    <a:pt x="0" y="667"/>
                    <a:pt x="0" y="1001"/>
                    <a:pt x="167" y="1101"/>
                  </a:cubicBezTo>
                  <a:cubicBezTo>
                    <a:pt x="206" y="1120"/>
                    <a:pt x="248" y="1130"/>
                    <a:pt x="292" y="1130"/>
                  </a:cubicBezTo>
                  <a:cubicBezTo>
                    <a:pt x="468" y="1130"/>
                    <a:pt x="667" y="975"/>
                    <a:pt x="801" y="734"/>
                  </a:cubicBezTo>
                  <a:cubicBezTo>
                    <a:pt x="967" y="433"/>
                    <a:pt x="967" y="100"/>
                    <a:pt x="801" y="33"/>
                  </a:cubicBezTo>
                  <a:cubicBezTo>
                    <a:pt x="764" y="11"/>
                    <a:pt x="722" y="0"/>
                    <a:pt x="67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g3a6bd6bbdf0_0_4"/>
            <p:cNvSpPr/>
            <p:nvPr/>
          </p:nvSpPr>
          <p:spPr>
            <a:xfrm>
              <a:off x="4650150" y="2114650"/>
              <a:ext cx="21725" cy="27975"/>
            </a:xfrm>
            <a:custGeom>
              <a:rect b="b" l="l" r="r" t="t"/>
              <a:pathLst>
                <a:path extrusionOk="0" h="1119" w="869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g3a6bd6bbdf0_0_4"/>
            <p:cNvSpPr/>
            <p:nvPr/>
          </p:nvSpPr>
          <p:spPr>
            <a:xfrm>
              <a:off x="3218300" y="2125775"/>
              <a:ext cx="1446050" cy="885175"/>
            </a:xfrm>
            <a:custGeom>
              <a:rect b="b" l="l" r="r" t="t"/>
              <a:pathLst>
                <a:path extrusionOk="0" h="35407" w="57842">
                  <a:moveTo>
                    <a:pt x="57711" y="1"/>
                  </a:moveTo>
                  <a:cubicBezTo>
                    <a:pt x="57698" y="1"/>
                    <a:pt x="57685" y="5"/>
                    <a:pt x="57675" y="15"/>
                  </a:cubicBezTo>
                  <a:lnTo>
                    <a:pt x="54306" y="1983"/>
                  </a:lnTo>
                  <a:lnTo>
                    <a:pt x="47535" y="1983"/>
                  </a:lnTo>
                  <a:cubicBezTo>
                    <a:pt x="47525" y="1973"/>
                    <a:pt x="47518" y="1969"/>
                    <a:pt x="47512" y="1969"/>
                  </a:cubicBezTo>
                  <a:cubicBezTo>
                    <a:pt x="47498" y="1969"/>
                    <a:pt x="47491" y="1993"/>
                    <a:pt x="47468" y="2016"/>
                  </a:cubicBezTo>
                  <a:lnTo>
                    <a:pt x="44099" y="6720"/>
                  </a:lnTo>
                  <a:lnTo>
                    <a:pt x="40730" y="7854"/>
                  </a:lnTo>
                  <a:cubicBezTo>
                    <a:pt x="40730" y="7854"/>
                    <a:pt x="40696" y="7854"/>
                    <a:pt x="40696" y="7887"/>
                  </a:cubicBezTo>
                  <a:lnTo>
                    <a:pt x="37361" y="13691"/>
                  </a:lnTo>
                  <a:lnTo>
                    <a:pt x="30689" y="13691"/>
                  </a:lnTo>
                  <a:lnTo>
                    <a:pt x="27320" y="7854"/>
                  </a:lnTo>
                  <a:cubicBezTo>
                    <a:pt x="27287" y="7820"/>
                    <a:pt x="27253" y="7820"/>
                    <a:pt x="27220" y="7820"/>
                  </a:cubicBezTo>
                  <a:cubicBezTo>
                    <a:pt x="27187" y="7820"/>
                    <a:pt x="27120" y="7854"/>
                    <a:pt x="27120" y="7887"/>
                  </a:cubicBezTo>
                  <a:lnTo>
                    <a:pt x="23751" y="18561"/>
                  </a:lnTo>
                  <a:lnTo>
                    <a:pt x="20415" y="19529"/>
                  </a:lnTo>
                  <a:cubicBezTo>
                    <a:pt x="20415" y="19529"/>
                    <a:pt x="20382" y="19562"/>
                    <a:pt x="20382" y="19562"/>
                  </a:cubicBezTo>
                  <a:lnTo>
                    <a:pt x="17013" y="23465"/>
                  </a:lnTo>
                  <a:lnTo>
                    <a:pt x="13644" y="24699"/>
                  </a:lnTo>
                  <a:lnTo>
                    <a:pt x="13610" y="24732"/>
                  </a:lnTo>
                  <a:lnTo>
                    <a:pt x="10241" y="28235"/>
                  </a:lnTo>
                  <a:lnTo>
                    <a:pt x="6872" y="29336"/>
                  </a:lnTo>
                  <a:lnTo>
                    <a:pt x="3503" y="31270"/>
                  </a:lnTo>
                  <a:lnTo>
                    <a:pt x="3470" y="31304"/>
                  </a:lnTo>
                  <a:lnTo>
                    <a:pt x="34" y="35240"/>
                  </a:lnTo>
                  <a:cubicBezTo>
                    <a:pt x="1" y="35273"/>
                    <a:pt x="1" y="35340"/>
                    <a:pt x="34" y="35373"/>
                  </a:cubicBezTo>
                  <a:cubicBezTo>
                    <a:pt x="67" y="35407"/>
                    <a:pt x="101" y="35407"/>
                    <a:pt x="134" y="35407"/>
                  </a:cubicBezTo>
                  <a:cubicBezTo>
                    <a:pt x="134" y="35407"/>
                    <a:pt x="167" y="35407"/>
                    <a:pt x="201" y="35373"/>
                  </a:cubicBezTo>
                  <a:lnTo>
                    <a:pt x="3603" y="31504"/>
                  </a:lnTo>
                  <a:lnTo>
                    <a:pt x="6939" y="29569"/>
                  </a:lnTo>
                  <a:lnTo>
                    <a:pt x="10341" y="28468"/>
                  </a:lnTo>
                  <a:cubicBezTo>
                    <a:pt x="10341" y="28468"/>
                    <a:pt x="10375" y="28468"/>
                    <a:pt x="10375" y="28435"/>
                  </a:cubicBezTo>
                  <a:lnTo>
                    <a:pt x="13744" y="24933"/>
                  </a:lnTo>
                  <a:lnTo>
                    <a:pt x="17113" y="23698"/>
                  </a:lnTo>
                  <a:lnTo>
                    <a:pt x="17146" y="23665"/>
                  </a:lnTo>
                  <a:lnTo>
                    <a:pt x="20515" y="19762"/>
                  </a:lnTo>
                  <a:lnTo>
                    <a:pt x="23884" y="18795"/>
                  </a:lnTo>
                  <a:cubicBezTo>
                    <a:pt x="23918" y="18795"/>
                    <a:pt x="23951" y="18761"/>
                    <a:pt x="23951" y="18728"/>
                  </a:cubicBezTo>
                  <a:lnTo>
                    <a:pt x="27253" y="8187"/>
                  </a:lnTo>
                  <a:lnTo>
                    <a:pt x="30522" y="13858"/>
                  </a:lnTo>
                  <a:cubicBezTo>
                    <a:pt x="30556" y="13891"/>
                    <a:pt x="30589" y="13891"/>
                    <a:pt x="30622" y="13891"/>
                  </a:cubicBezTo>
                  <a:lnTo>
                    <a:pt x="37394" y="13891"/>
                  </a:lnTo>
                  <a:cubicBezTo>
                    <a:pt x="37427" y="13891"/>
                    <a:pt x="37461" y="13891"/>
                    <a:pt x="37494" y="13858"/>
                  </a:cubicBezTo>
                  <a:lnTo>
                    <a:pt x="40863" y="8020"/>
                  </a:lnTo>
                  <a:lnTo>
                    <a:pt x="44199" y="6886"/>
                  </a:lnTo>
                  <a:cubicBezTo>
                    <a:pt x="44199" y="6886"/>
                    <a:pt x="44232" y="6886"/>
                    <a:pt x="44232" y="6853"/>
                  </a:cubicBezTo>
                  <a:lnTo>
                    <a:pt x="47601" y="2150"/>
                  </a:lnTo>
                  <a:lnTo>
                    <a:pt x="54306" y="2150"/>
                  </a:lnTo>
                  <a:cubicBezTo>
                    <a:pt x="54323" y="2166"/>
                    <a:pt x="54339" y="2175"/>
                    <a:pt x="54352" y="2175"/>
                  </a:cubicBezTo>
                  <a:cubicBezTo>
                    <a:pt x="54364" y="2175"/>
                    <a:pt x="54373" y="2166"/>
                    <a:pt x="54373" y="2150"/>
                  </a:cubicBezTo>
                  <a:lnTo>
                    <a:pt x="57775" y="215"/>
                  </a:lnTo>
                  <a:cubicBezTo>
                    <a:pt x="57809" y="182"/>
                    <a:pt x="57842" y="115"/>
                    <a:pt x="57809" y="48"/>
                  </a:cubicBezTo>
                  <a:cubicBezTo>
                    <a:pt x="57785" y="24"/>
                    <a:pt x="57745" y="1"/>
                    <a:pt x="577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g3a6bd6bbdf0_0_4"/>
            <p:cNvSpPr/>
            <p:nvPr/>
          </p:nvSpPr>
          <p:spPr>
            <a:xfrm>
              <a:off x="3215800" y="2221525"/>
              <a:ext cx="1452050" cy="841975"/>
            </a:xfrm>
            <a:custGeom>
              <a:rect b="b" l="l" r="r" t="t"/>
              <a:pathLst>
                <a:path extrusionOk="0" h="33679" w="58082">
                  <a:moveTo>
                    <a:pt x="57800" y="1"/>
                  </a:moveTo>
                  <a:cubicBezTo>
                    <a:pt x="57771" y="1"/>
                    <a:pt x="57741" y="7"/>
                    <a:pt x="57708" y="21"/>
                  </a:cubicBezTo>
                  <a:lnTo>
                    <a:pt x="134" y="33278"/>
                  </a:lnTo>
                  <a:cubicBezTo>
                    <a:pt x="34" y="33345"/>
                    <a:pt x="1" y="33445"/>
                    <a:pt x="34" y="33545"/>
                  </a:cubicBezTo>
                  <a:cubicBezTo>
                    <a:pt x="67" y="33612"/>
                    <a:pt x="167" y="33645"/>
                    <a:pt x="234" y="33678"/>
                  </a:cubicBezTo>
                  <a:cubicBezTo>
                    <a:pt x="267" y="33645"/>
                    <a:pt x="301" y="33645"/>
                    <a:pt x="334" y="33612"/>
                  </a:cubicBezTo>
                  <a:lnTo>
                    <a:pt x="57909" y="388"/>
                  </a:lnTo>
                  <a:cubicBezTo>
                    <a:pt x="58081" y="244"/>
                    <a:pt x="57981" y="1"/>
                    <a:pt x="57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g3a6bd6bbdf0_0_4"/>
            <p:cNvSpPr/>
            <p:nvPr/>
          </p:nvSpPr>
          <p:spPr>
            <a:xfrm>
              <a:off x="3210800" y="2945400"/>
              <a:ext cx="20875" cy="28500"/>
            </a:xfrm>
            <a:custGeom>
              <a:rect b="b" l="l" r="r" t="t"/>
              <a:pathLst>
                <a:path extrusionOk="0" h="1140" w="835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g3a6bd6bbdf0_0_4"/>
            <p:cNvSpPr/>
            <p:nvPr/>
          </p:nvSpPr>
          <p:spPr>
            <a:xfrm>
              <a:off x="3295850" y="2798950"/>
              <a:ext cx="21725" cy="28175"/>
            </a:xfrm>
            <a:custGeom>
              <a:rect b="b" l="l" r="r" t="t"/>
              <a:pathLst>
                <a:path extrusionOk="0" h="1127" w="869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g3a6bd6bbdf0_0_4"/>
            <p:cNvSpPr/>
            <p:nvPr/>
          </p:nvSpPr>
          <p:spPr>
            <a:xfrm>
              <a:off x="3379250" y="2780875"/>
              <a:ext cx="23375" cy="28175"/>
            </a:xfrm>
            <a:custGeom>
              <a:rect b="b" l="l" r="r" t="t"/>
              <a:pathLst>
                <a:path extrusionOk="0" h="1127" w="935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g3a6bd6bbdf0_0_4"/>
            <p:cNvSpPr/>
            <p:nvPr/>
          </p:nvSpPr>
          <p:spPr>
            <a:xfrm>
              <a:off x="3465150" y="26029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g3a6bd6bbdf0_0_4"/>
            <p:cNvSpPr/>
            <p:nvPr/>
          </p:nvSpPr>
          <p:spPr>
            <a:xfrm>
              <a:off x="3550200" y="2652175"/>
              <a:ext cx="20875" cy="28325"/>
            </a:xfrm>
            <a:custGeom>
              <a:rect b="b" l="l" r="r" t="t"/>
              <a:pathLst>
                <a:path extrusionOk="0" h="1133" w="835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g3a6bd6bbdf0_0_4"/>
            <p:cNvSpPr/>
            <p:nvPr/>
          </p:nvSpPr>
          <p:spPr>
            <a:xfrm>
              <a:off x="3634425" y="26276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g3a6bd6bbdf0_0_4"/>
            <p:cNvSpPr/>
            <p:nvPr/>
          </p:nvSpPr>
          <p:spPr>
            <a:xfrm>
              <a:off x="3719500" y="2554300"/>
              <a:ext cx="20875" cy="28500"/>
            </a:xfrm>
            <a:custGeom>
              <a:rect b="b" l="l" r="r" t="t"/>
              <a:pathLst>
                <a:path extrusionOk="0" h="1140" w="835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g3a6bd6bbdf0_0_4"/>
            <p:cNvSpPr/>
            <p:nvPr/>
          </p:nvSpPr>
          <p:spPr>
            <a:xfrm>
              <a:off x="3803725" y="245702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g3a6bd6bbdf0_0_4"/>
            <p:cNvSpPr/>
            <p:nvPr/>
          </p:nvSpPr>
          <p:spPr>
            <a:xfrm>
              <a:off x="3888775" y="2432375"/>
              <a:ext cx="20875" cy="27975"/>
            </a:xfrm>
            <a:custGeom>
              <a:rect b="b" l="l" r="r" t="t"/>
              <a:pathLst>
                <a:path extrusionOk="0" h="1119" w="835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g3a6bd6bbdf0_0_4"/>
            <p:cNvSpPr/>
            <p:nvPr/>
          </p:nvSpPr>
          <p:spPr>
            <a:xfrm>
              <a:off x="3973850" y="23590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g3a6bd6bbdf0_0_4"/>
            <p:cNvSpPr/>
            <p:nvPr/>
          </p:nvSpPr>
          <p:spPr>
            <a:xfrm>
              <a:off x="4058075" y="23590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g3a6bd6bbdf0_0_4"/>
            <p:cNvSpPr/>
            <p:nvPr/>
          </p:nvSpPr>
          <p:spPr>
            <a:xfrm>
              <a:off x="4142300" y="21631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g3a6bd6bbdf0_0_4"/>
            <p:cNvSpPr/>
            <p:nvPr/>
          </p:nvSpPr>
          <p:spPr>
            <a:xfrm>
              <a:off x="4226525" y="2260600"/>
              <a:ext cx="21700" cy="27950"/>
            </a:xfrm>
            <a:custGeom>
              <a:rect b="b" l="l" r="r" t="t"/>
              <a:pathLst>
                <a:path extrusionOk="0" h="1118" w="868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g3a6bd6bbdf0_0_4"/>
            <p:cNvSpPr/>
            <p:nvPr/>
          </p:nvSpPr>
          <p:spPr>
            <a:xfrm>
              <a:off x="4311575" y="21631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g3a6bd6bbdf0_0_4"/>
            <p:cNvSpPr/>
            <p:nvPr/>
          </p:nvSpPr>
          <p:spPr>
            <a:xfrm>
              <a:off x="4395800" y="2114650"/>
              <a:ext cx="21725" cy="27975"/>
            </a:xfrm>
            <a:custGeom>
              <a:rect b="b" l="l" r="r" t="t"/>
              <a:pathLst>
                <a:path extrusionOk="0" h="1119" w="869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g3a6bd6bbdf0_0_4"/>
            <p:cNvSpPr/>
            <p:nvPr/>
          </p:nvSpPr>
          <p:spPr>
            <a:xfrm>
              <a:off x="4481700" y="2114650"/>
              <a:ext cx="20875" cy="27975"/>
            </a:xfrm>
            <a:custGeom>
              <a:rect b="b" l="l" r="r" t="t"/>
              <a:pathLst>
                <a:path extrusionOk="0" h="1119" w="835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g3a6bd6bbdf0_0_4"/>
            <p:cNvSpPr/>
            <p:nvPr/>
          </p:nvSpPr>
          <p:spPr>
            <a:xfrm>
              <a:off x="4565925" y="2065475"/>
              <a:ext cx="21725" cy="27950"/>
            </a:xfrm>
            <a:custGeom>
              <a:rect b="b" l="l" r="r" t="t"/>
              <a:pathLst>
                <a:path extrusionOk="0" h="1118" w="869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g3a6bd6bbdf0_0_4"/>
            <p:cNvSpPr/>
            <p:nvPr/>
          </p:nvSpPr>
          <p:spPr>
            <a:xfrm>
              <a:off x="4650150" y="2065475"/>
              <a:ext cx="21725" cy="27950"/>
            </a:xfrm>
            <a:custGeom>
              <a:rect b="b" l="l" r="r" t="t"/>
              <a:pathLst>
                <a:path extrusionOk="0" h="1118" w="869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g3a6bd6bbdf0_0_4"/>
            <p:cNvSpPr/>
            <p:nvPr/>
          </p:nvSpPr>
          <p:spPr>
            <a:xfrm>
              <a:off x="3218300" y="2077775"/>
              <a:ext cx="1446900" cy="884825"/>
            </a:xfrm>
            <a:custGeom>
              <a:rect b="b" l="l" r="r" t="t"/>
              <a:pathLst>
                <a:path extrusionOk="0" h="35393" w="57876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g3a6bd6bbdf0_0_4"/>
            <p:cNvSpPr/>
            <p:nvPr/>
          </p:nvSpPr>
          <p:spPr>
            <a:xfrm>
              <a:off x="3210800" y="2945400"/>
              <a:ext cx="20875" cy="28500"/>
            </a:xfrm>
            <a:custGeom>
              <a:rect b="b" l="l" r="r" t="t"/>
              <a:pathLst>
                <a:path extrusionOk="0" h="1140" w="835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g3a6bd6bbdf0_0_4"/>
            <p:cNvSpPr/>
            <p:nvPr/>
          </p:nvSpPr>
          <p:spPr>
            <a:xfrm>
              <a:off x="3295850" y="2798950"/>
              <a:ext cx="21725" cy="28175"/>
            </a:xfrm>
            <a:custGeom>
              <a:rect b="b" l="l" r="r" t="t"/>
              <a:pathLst>
                <a:path extrusionOk="0" h="1127" w="869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g3a6bd6bbdf0_0_4"/>
            <p:cNvSpPr/>
            <p:nvPr/>
          </p:nvSpPr>
          <p:spPr>
            <a:xfrm>
              <a:off x="3379250" y="2780875"/>
              <a:ext cx="23375" cy="28175"/>
            </a:xfrm>
            <a:custGeom>
              <a:rect b="b" l="l" r="r" t="t"/>
              <a:pathLst>
                <a:path extrusionOk="0" h="1127" w="935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g3a6bd6bbdf0_0_4"/>
            <p:cNvSpPr/>
            <p:nvPr/>
          </p:nvSpPr>
          <p:spPr>
            <a:xfrm>
              <a:off x="3465150" y="26029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g3a6bd6bbdf0_0_4"/>
            <p:cNvSpPr/>
            <p:nvPr/>
          </p:nvSpPr>
          <p:spPr>
            <a:xfrm>
              <a:off x="3550200" y="2652175"/>
              <a:ext cx="20875" cy="28325"/>
            </a:xfrm>
            <a:custGeom>
              <a:rect b="b" l="l" r="r" t="t"/>
              <a:pathLst>
                <a:path extrusionOk="0" h="1133" w="835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g3a6bd6bbdf0_0_4"/>
            <p:cNvSpPr/>
            <p:nvPr/>
          </p:nvSpPr>
          <p:spPr>
            <a:xfrm>
              <a:off x="3634425" y="26276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g3a6bd6bbdf0_0_4"/>
            <p:cNvSpPr/>
            <p:nvPr/>
          </p:nvSpPr>
          <p:spPr>
            <a:xfrm>
              <a:off x="3719500" y="2554300"/>
              <a:ext cx="20875" cy="28500"/>
            </a:xfrm>
            <a:custGeom>
              <a:rect b="b" l="l" r="r" t="t"/>
              <a:pathLst>
                <a:path extrusionOk="0" h="1140" w="835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g3a6bd6bbdf0_0_4"/>
            <p:cNvSpPr/>
            <p:nvPr/>
          </p:nvSpPr>
          <p:spPr>
            <a:xfrm>
              <a:off x="3803725" y="245702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g3a6bd6bbdf0_0_4"/>
            <p:cNvSpPr/>
            <p:nvPr/>
          </p:nvSpPr>
          <p:spPr>
            <a:xfrm>
              <a:off x="3888775" y="2432375"/>
              <a:ext cx="20875" cy="27975"/>
            </a:xfrm>
            <a:custGeom>
              <a:rect b="b" l="l" r="r" t="t"/>
              <a:pathLst>
                <a:path extrusionOk="0" h="1119" w="835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g3a6bd6bbdf0_0_4"/>
            <p:cNvSpPr/>
            <p:nvPr/>
          </p:nvSpPr>
          <p:spPr>
            <a:xfrm>
              <a:off x="3973850" y="23590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g3a6bd6bbdf0_0_4"/>
            <p:cNvSpPr/>
            <p:nvPr/>
          </p:nvSpPr>
          <p:spPr>
            <a:xfrm>
              <a:off x="4058075" y="23590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g3a6bd6bbdf0_0_4"/>
            <p:cNvSpPr/>
            <p:nvPr/>
          </p:nvSpPr>
          <p:spPr>
            <a:xfrm>
              <a:off x="4142300" y="21631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g3a6bd6bbdf0_0_4"/>
            <p:cNvSpPr/>
            <p:nvPr/>
          </p:nvSpPr>
          <p:spPr>
            <a:xfrm>
              <a:off x="4226525" y="2260600"/>
              <a:ext cx="21700" cy="27950"/>
            </a:xfrm>
            <a:custGeom>
              <a:rect b="b" l="l" r="r" t="t"/>
              <a:pathLst>
                <a:path extrusionOk="0" h="1118" w="868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g3a6bd6bbdf0_0_4"/>
            <p:cNvSpPr/>
            <p:nvPr/>
          </p:nvSpPr>
          <p:spPr>
            <a:xfrm>
              <a:off x="4311575" y="21631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g3a6bd6bbdf0_0_4"/>
            <p:cNvSpPr/>
            <p:nvPr/>
          </p:nvSpPr>
          <p:spPr>
            <a:xfrm>
              <a:off x="4395800" y="2114650"/>
              <a:ext cx="21725" cy="27975"/>
            </a:xfrm>
            <a:custGeom>
              <a:rect b="b" l="l" r="r" t="t"/>
              <a:pathLst>
                <a:path extrusionOk="0" h="1119" w="869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g3a6bd6bbdf0_0_4"/>
            <p:cNvSpPr/>
            <p:nvPr/>
          </p:nvSpPr>
          <p:spPr>
            <a:xfrm>
              <a:off x="4481700" y="2114650"/>
              <a:ext cx="20875" cy="27975"/>
            </a:xfrm>
            <a:custGeom>
              <a:rect b="b" l="l" r="r" t="t"/>
              <a:pathLst>
                <a:path extrusionOk="0" h="1119" w="835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g3a6bd6bbdf0_0_4"/>
            <p:cNvSpPr/>
            <p:nvPr/>
          </p:nvSpPr>
          <p:spPr>
            <a:xfrm>
              <a:off x="4565925" y="2065475"/>
              <a:ext cx="21725" cy="27950"/>
            </a:xfrm>
            <a:custGeom>
              <a:rect b="b" l="l" r="r" t="t"/>
              <a:pathLst>
                <a:path extrusionOk="0" h="1118" w="869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g3a6bd6bbdf0_0_4"/>
            <p:cNvSpPr/>
            <p:nvPr/>
          </p:nvSpPr>
          <p:spPr>
            <a:xfrm>
              <a:off x="4650150" y="2065475"/>
              <a:ext cx="21725" cy="27950"/>
            </a:xfrm>
            <a:custGeom>
              <a:rect b="b" l="l" r="r" t="t"/>
              <a:pathLst>
                <a:path extrusionOk="0" h="1118" w="869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g3a6bd6bbdf0_0_4"/>
            <p:cNvSpPr/>
            <p:nvPr/>
          </p:nvSpPr>
          <p:spPr>
            <a:xfrm>
              <a:off x="3218300" y="2077775"/>
              <a:ext cx="1446900" cy="884825"/>
            </a:xfrm>
            <a:custGeom>
              <a:rect b="b" l="l" r="r" t="t"/>
              <a:pathLst>
                <a:path extrusionOk="0" h="35393" w="57876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g3a6bd6bbdf0_0_4"/>
            <p:cNvSpPr/>
            <p:nvPr/>
          </p:nvSpPr>
          <p:spPr>
            <a:xfrm>
              <a:off x="3258325" y="2535275"/>
              <a:ext cx="97600" cy="66525"/>
            </a:xfrm>
            <a:custGeom>
              <a:rect b="b" l="l" r="r" t="t"/>
              <a:pathLst>
                <a:path extrusionOk="0" h="2661" w="3904">
                  <a:moveTo>
                    <a:pt x="3746" y="1"/>
                  </a:moveTo>
                  <a:cubicBezTo>
                    <a:pt x="3703" y="1"/>
                    <a:pt x="3655" y="15"/>
                    <a:pt x="3603" y="46"/>
                  </a:cubicBezTo>
                  <a:lnTo>
                    <a:pt x="301" y="1948"/>
                  </a:lnTo>
                  <a:cubicBezTo>
                    <a:pt x="134" y="2081"/>
                    <a:pt x="34" y="2248"/>
                    <a:pt x="1" y="2448"/>
                  </a:cubicBezTo>
                  <a:cubicBezTo>
                    <a:pt x="1" y="2586"/>
                    <a:pt x="64" y="2661"/>
                    <a:pt x="159" y="2661"/>
                  </a:cubicBezTo>
                  <a:cubicBezTo>
                    <a:pt x="201" y="2661"/>
                    <a:pt x="249" y="2646"/>
                    <a:pt x="301" y="2615"/>
                  </a:cubicBezTo>
                  <a:lnTo>
                    <a:pt x="3603" y="714"/>
                  </a:lnTo>
                  <a:cubicBezTo>
                    <a:pt x="3770" y="614"/>
                    <a:pt x="3870" y="413"/>
                    <a:pt x="3904" y="213"/>
                  </a:cubicBezTo>
                  <a:cubicBezTo>
                    <a:pt x="3904" y="75"/>
                    <a:pt x="3840" y="1"/>
                    <a:pt x="37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g3a6bd6bbdf0_0_4"/>
            <p:cNvSpPr/>
            <p:nvPr/>
          </p:nvSpPr>
          <p:spPr>
            <a:xfrm>
              <a:off x="3210800" y="26029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g3a6bd6bbdf0_0_4"/>
            <p:cNvSpPr/>
            <p:nvPr/>
          </p:nvSpPr>
          <p:spPr>
            <a:xfrm>
              <a:off x="3210800" y="26029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g3a6bd6bbdf0_0_4"/>
            <p:cNvSpPr/>
            <p:nvPr/>
          </p:nvSpPr>
          <p:spPr>
            <a:xfrm>
              <a:off x="3258325" y="2584450"/>
              <a:ext cx="96775" cy="65750"/>
            </a:xfrm>
            <a:custGeom>
              <a:rect b="b" l="l" r="r" t="t"/>
              <a:pathLst>
                <a:path extrusionOk="0" h="2630" w="3871">
                  <a:moveTo>
                    <a:pt x="3717" y="1"/>
                  </a:moveTo>
                  <a:cubicBezTo>
                    <a:pt x="3673" y="1"/>
                    <a:pt x="3623" y="15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1"/>
                  </a:lnTo>
                  <a:cubicBezTo>
                    <a:pt x="3737" y="581"/>
                    <a:pt x="3870" y="381"/>
                    <a:pt x="3870" y="181"/>
                  </a:cubicBezTo>
                  <a:cubicBezTo>
                    <a:pt x="3870" y="68"/>
                    <a:pt x="3809" y="1"/>
                    <a:pt x="3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g3a6bd6bbdf0_0_4"/>
            <p:cNvSpPr/>
            <p:nvPr/>
          </p:nvSpPr>
          <p:spPr>
            <a:xfrm>
              <a:off x="3210800" y="2652175"/>
              <a:ext cx="20875" cy="28325"/>
            </a:xfrm>
            <a:custGeom>
              <a:rect b="b" l="l" r="r" t="t"/>
              <a:pathLst>
                <a:path extrusionOk="0" h="1133" w="835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20"/>
                    <a:pt x="101" y="1133"/>
                    <a:pt x="242" y="1133"/>
                  </a:cubicBezTo>
                  <a:cubicBezTo>
                    <a:pt x="301" y="1133"/>
                    <a:pt x="366" y="1113"/>
                    <a:pt x="434" y="1075"/>
                  </a:cubicBezTo>
                  <a:cubicBezTo>
                    <a:pt x="668" y="908"/>
                    <a:pt x="834" y="608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g3a6bd6bbdf0_0_4"/>
            <p:cNvSpPr/>
            <p:nvPr/>
          </p:nvSpPr>
          <p:spPr>
            <a:xfrm>
              <a:off x="3218300" y="3055350"/>
              <a:ext cx="386975" cy="249975"/>
            </a:xfrm>
            <a:custGeom>
              <a:rect b="b" l="l" r="r" t="t"/>
              <a:pathLst>
                <a:path extrusionOk="0" h="9999" w="15479">
                  <a:moveTo>
                    <a:pt x="15378" y="0"/>
                  </a:moveTo>
                  <a:cubicBezTo>
                    <a:pt x="15353" y="0"/>
                    <a:pt x="15328" y="8"/>
                    <a:pt x="15312" y="25"/>
                  </a:cubicBezTo>
                  <a:lnTo>
                    <a:pt x="13644" y="1493"/>
                  </a:lnTo>
                  <a:lnTo>
                    <a:pt x="11942" y="959"/>
                  </a:lnTo>
                  <a:lnTo>
                    <a:pt x="10208" y="3361"/>
                  </a:lnTo>
                  <a:lnTo>
                    <a:pt x="8507" y="4361"/>
                  </a:lnTo>
                  <a:lnTo>
                    <a:pt x="6839" y="5863"/>
                  </a:lnTo>
                  <a:lnTo>
                    <a:pt x="5138" y="5629"/>
                  </a:lnTo>
                  <a:lnTo>
                    <a:pt x="3436" y="7831"/>
                  </a:lnTo>
                  <a:lnTo>
                    <a:pt x="1769" y="8064"/>
                  </a:lnTo>
                  <a:lnTo>
                    <a:pt x="67" y="9832"/>
                  </a:lnTo>
                  <a:cubicBezTo>
                    <a:pt x="1" y="9865"/>
                    <a:pt x="1" y="9932"/>
                    <a:pt x="67" y="9965"/>
                  </a:cubicBezTo>
                  <a:cubicBezTo>
                    <a:pt x="67" y="9999"/>
                    <a:pt x="101" y="9999"/>
                    <a:pt x="134" y="9999"/>
                  </a:cubicBezTo>
                  <a:cubicBezTo>
                    <a:pt x="134" y="9999"/>
                    <a:pt x="167" y="9965"/>
                    <a:pt x="201" y="9932"/>
                  </a:cubicBezTo>
                  <a:lnTo>
                    <a:pt x="1869" y="8231"/>
                  </a:lnTo>
                  <a:lnTo>
                    <a:pt x="3637" y="8031"/>
                  </a:lnTo>
                  <a:lnTo>
                    <a:pt x="5304" y="5863"/>
                  </a:lnTo>
                  <a:lnTo>
                    <a:pt x="6972" y="6096"/>
                  </a:lnTo>
                  <a:lnTo>
                    <a:pt x="8673" y="4528"/>
                  </a:lnTo>
                  <a:lnTo>
                    <a:pt x="10375" y="3528"/>
                  </a:lnTo>
                  <a:lnTo>
                    <a:pt x="12043" y="1193"/>
                  </a:lnTo>
                  <a:lnTo>
                    <a:pt x="13710" y="1726"/>
                  </a:lnTo>
                  <a:lnTo>
                    <a:pt x="15445" y="192"/>
                  </a:lnTo>
                  <a:cubicBezTo>
                    <a:pt x="15478" y="125"/>
                    <a:pt x="15478" y="58"/>
                    <a:pt x="15445" y="25"/>
                  </a:cubicBezTo>
                  <a:cubicBezTo>
                    <a:pt x="15428" y="8"/>
                    <a:pt x="15403" y="0"/>
                    <a:pt x="153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g3a6bd6bbdf0_0_4"/>
            <p:cNvSpPr/>
            <p:nvPr/>
          </p:nvSpPr>
          <p:spPr>
            <a:xfrm>
              <a:off x="3224150" y="3135400"/>
              <a:ext cx="32550" cy="73200"/>
            </a:xfrm>
            <a:custGeom>
              <a:rect b="b" l="l" r="r" t="t"/>
              <a:pathLst>
                <a:path extrusionOk="0" h="2928" w="1302">
                  <a:moveTo>
                    <a:pt x="834" y="1293"/>
                  </a:moveTo>
                  <a:cubicBezTo>
                    <a:pt x="867" y="1293"/>
                    <a:pt x="901" y="1326"/>
                    <a:pt x="934" y="1360"/>
                  </a:cubicBezTo>
                  <a:cubicBezTo>
                    <a:pt x="1001" y="1393"/>
                    <a:pt x="1001" y="1426"/>
                    <a:pt x="1034" y="1493"/>
                  </a:cubicBezTo>
                  <a:cubicBezTo>
                    <a:pt x="1034" y="1560"/>
                    <a:pt x="1068" y="1626"/>
                    <a:pt x="1068" y="1693"/>
                  </a:cubicBezTo>
                  <a:cubicBezTo>
                    <a:pt x="1068" y="1860"/>
                    <a:pt x="1034" y="1993"/>
                    <a:pt x="934" y="2160"/>
                  </a:cubicBezTo>
                  <a:cubicBezTo>
                    <a:pt x="901" y="2227"/>
                    <a:pt x="867" y="2294"/>
                    <a:pt x="834" y="2360"/>
                  </a:cubicBezTo>
                  <a:cubicBezTo>
                    <a:pt x="767" y="2394"/>
                    <a:pt x="701" y="2460"/>
                    <a:pt x="634" y="2494"/>
                  </a:cubicBezTo>
                  <a:cubicBezTo>
                    <a:pt x="601" y="2527"/>
                    <a:pt x="534" y="2560"/>
                    <a:pt x="467" y="2560"/>
                  </a:cubicBezTo>
                  <a:cubicBezTo>
                    <a:pt x="434" y="2560"/>
                    <a:pt x="400" y="2527"/>
                    <a:pt x="367" y="2494"/>
                  </a:cubicBezTo>
                  <a:cubicBezTo>
                    <a:pt x="300" y="2460"/>
                    <a:pt x="300" y="2394"/>
                    <a:pt x="267" y="2360"/>
                  </a:cubicBezTo>
                  <a:cubicBezTo>
                    <a:pt x="267" y="2294"/>
                    <a:pt x="234" y="2227"/>
                    <a:pt x="234" y="2160"/>
                  </a:cubicBezTo>
                  <a:cubicBezTo>
                    <a:pt x="234" y="2093"/>
                    <a:pt x="267" y="1993"/>
                    <a:pt x="267" y="1927"/>
                  </a:cubicBezTo>
                  <a:cubicBezTo>
                    <a:pt x="300" y="1827"/>
                    <a:pt x="334" y="1760"/>
                    <a:pt x="367" y="1693"/>
                  </a:cubicBezTo>
                  <a:cubicBezTo>
                    <a:pt x="400" y="1626"/>
                    <a:pt x="434" y="1560"/>
                    <a:pt x="467" y="1493"/>
                  </a:cubicBezTo>
                  <a:cubicBezTo>
                    <a:pt x="534" y="1426"/>
                    <a:pt x="601" y="1393"/>
                    <a:pt x="634" y="1326"/>
                  </a:cubicBezTo>
                  <a:cubicBezTo>
                    <a:pt x="701" y="1326"/>
                    <a:pt x="767" y="1293"/>
                    <a:pt x="834" y="1293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01" y="92"/>
                  </a:lnTo>
                  <a:cubicBezTo>
                    <a:pt x="667" y="92"/>
                    <a:pt x="667" y="125"/>
                    <a:pt x="634" y="159"/>
                  </a:cubicBezTo>
                  <a:cubicBezTo>
                    <a:pt x="634" y="159"/>
                    <a:pt x="634" y="192"/>
                    <a:pt x="634" y="225"/>
                  </a:cubicBezTo>
                  <a:lnTo>
                    <a:pt x="167" y="1493"/>
                  </a:lnTo>
                  <a:cubicBezTo>
                    <a:pt x="134" y="1560"/>
                    <a:pt x="134" y="1626"/>
                    <a:pt x="100" y="1693"/>
                  </a:cubicBezTo>
                  <a:cubicBezTo>
                    <a:pt x="100" y="1760"/>
                    <a:pt x="33" y="1793"/>
                    <a:pt x="33" y="1860"/>
                  </a:cubicBezTo>
                  <a:cubicBezTo>
                    <a:pt x="33" y="1927"/>
                    <a:pt x="33" y="1993"/>
                    <a:pt x="0" y="2093"/>
                  </a:cubicBezTo>
                  <a:cubicBezTo>
                    <a:pt x="0" y="2160"/>
                    <a:pt x="0" y="2227"/>
                    <a:pt x="0" y="2294"/>
                  </a:cubicBezTo>
                  <a:cubicBezTo>
                    <a:pt x="0" y="2394"/>
                    <a:pt x="33" y="2527"/>
                    <a:pt x="67" y="2627"/>
                  </a:cubicBezTo>
                  <a:cubicBezTo>
                    <a:pt x="67" y="2694"/>
                    <a:pt x="134" y="2794"/>
                    <a:pt x="200" y="2827"/>
                  </a:cubicBezTo>
                  <a:cubicBezTo>
                    <a:pt x="234" y="2894"/>
                    <a:pt x="334" y="2927"/>
                    <a:pt x="400" y="2927"/>
                  </a:cubicBezTo>
                  <a:cubicBezTo>
                    <a:pt x="467" y="2927"/>
                    <a:pt x="567" y="2894"/>
                    <a:pt x="667" y="2827"/>
                  </a:cubicBezTo>
                  <a:cubicBezTo>
                    <a:pt x="734" y="2794"/>
                    <a:pt x="834" y="2694"/>
                    <a:pt x="901" y="2627"/>
                  </a:cubicBezTo>
                  <a:cubicBezTo>
                    <a:pt x="1001" y="2527"/>
                    <a:pt x="1068" y="2427"/>
                    <a:pt x="1101" y="2327"/>
                  </a:cubicBezTo>
                  <a:cubicBezTo>
                    <a:pt x="1168" y="2194"/>
                    <a:pt x="1201" y="2060"/>
                    <a:pt x="1234" y="1927"/>
                  </a:cubicBezTo>
                  <a:cubicBezTo>
                    <a:pt x="1268" y="1827"/>
                    <a:pt x="1301" y="1693"/>
                    <a:pt x="1301" y="1560"/>
                  </a:cubicBezTo>
                  <a:cubicBezTo>
                    <a:pt x="1301" y="1426"/>
                    <a:pt x="1268" y="1326"/>
                    <a:pt x="1234" y="1226"/>
                  </a:cubicBezTo>
                  <a:cubicBezTo>
                    <a:pt x="1201" y="1126"/>
                    <a:pt x="1168" y="1059"/>
                    <a:pt x="1101" y="993"/>
                  </a:cubicBezTo>
                  <a:cubicBezTo>
                    <a:pt x="1068" y="959"/>
                    <a:pt x="967" y="926"/>
                    <a:pt x="901" y="926"/>
                  </a:cubicBezTo>
                  <a:cubicBezTo>
                    <a:pt x="801" y="926"/>
                    <a:pt x="734" y="959"/>
                    <a:pt x="667" y="993"/>
                  </a:cubicBezTo>
                  <a:cubicBezTo>
                    <a:pt x="634" y="1026"/>
                    <a:pt x="634" y="1026"/>
                    <a:pt x="601" y="1026"/>
                  </a:cubicBezTo>
                  <a:cubicBezTo>
                    <a:pt x="601" y="1059"/>
                    <a:pt x="567" y="1059"/>
                    <a:pt x="567" y="1059"/>
                  </a:cubicBezTo>
                  <a:lnTo>
                    <a:pt x="867" y="125"/>
                  </a:lnTo>
                  <a:lnTo>
                    <a:pt x="867" y="92"/>
                  </a:lnTo>
                  <a:lnTo>
                    <a:pt x="867" y="59"/>
                  </a:lnTo>
                  <a:lnTo>
                    <a:pt x="867" y="25"/>
                  </a:ln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g3a6bd6bbdf0_0_4"/>
            <p:cNvSpPr/>
            <p:nvPr/>
          </p:nvSpPr>
          <p:spPr>
            <a:xfrm>
              <a:off x="3260825" y="3111000"/>
              <a:ext cx="31725" cy="76750"/>
            </a:xfrm>
            <a:custGeom>
              <a:rect b="b" l="l" r="r" t="t"/>
              <a:pathLst>
                <a:path extrusionOk="0" h="3070" w="1269">
                  <a:moveTo>
                    <a:pt x="1135" y="1"/>
                  </a:moveTo>
                  <a:lnTo>
                    <a:pt x="168" y="568"/>
                  </a:lnTo>
                  <a:cubicBezTo>
                    <a:pt x="134" y="568"/>
                    <a:pt x="134" y="601"/>
                    <a:pt x="101" y="601"/>
                  </a:cubicBezTo>
                  <a:cubicBezTo>
                    <a:pt x="101" y="634"/>
                    <a:pt x="101" y="668"/>
                    <a:pt x="101" y="701"/>
                  </a:cubicBezTo>
                  <a:lnTo>
                    <a:pt x="101" y="835"/>
                  </a:lnTo>
                  <a:cubicBezTo>
                    <a:pt x="101" y="868"/>
                    <a:pt x="101" y="901"/>
                    <a:pt x="101" y="901"/>
                  </a:cubicBezTo>
                  <a:lnTo>
                    <a:pt x="168" y="901"/>
                  </a:lnTo>
                  <a:lnTo>
                    <a:pt x="868" y="468"/>
                  </a:lnTo>
                  <a:lnTo>
                    <a:pt x="434" y="1468"/>
                  </a:lnTo>
                  <a:lnTo>
                    <a:pt x="401" y="1535"/>
                  </a:lnTo>
                  <a:cubicBezTo>
                    <a:pt x="401" y="1568"/>
                    <a:pt x="401" y="1602"/>
                    <a:pt x="401" y="1602"/>
                  </a:cubicBezTo>
                  <a:lnTo>
                    <a:pt x="401" y="1735"/>
                  </a:lnTo>
                  <a:cubicBezTo>
                    <a:pt x="401" y="1769"/>
                    <a:pt x="401" y="1802"/>
                    <a:pt x="401" y="1802"/>
                  </a:cubicBezTo>
                  <a:cubicBezTo>
                    <a:pt x="401" y="1819"/>
                    <a:pt x="409" y="1827"/>
                    <a:pt x="418" y="1827"/>
                  </a:cubicBezTo>
                  <a:cubicBezTo>
                    <a:pt x="426" y="1827"/>
                    <a:pt x="434" y="1819"/>
                    <a:pt x="434" y="1802"/>
                  </a:cubicBezTo>
                  <a:lnTo>
                    <a:pt x="668" y="1702"/>
                  </a:lnTo>
                  <a:cubicBezTo>
                    <a:pt x="701" y="1668"/>
                    <a:pt x="768" y="1635"/>
                    <a:pt x="801" y="1635"/>
                  </a:cubicBezTo>
                  <a:cubicBezTo>
                    <a:pt x="818" y="1618"/>
                    <a:pt x="843" y="1610"/>
                    <a:pt x="868" y="1610"/>
                  </a:cubicBezTo>
                  <a:cubicBezTo>
                    <a:pt x="893" y="1610"/>
                    <a:pt x="918" y="1618"/>
                    <a:pt x="935" y="1635"/>
                  </a:cubicBezTo>
                  <a:cubicBezTo>
                    <a:pt x="968" y="1635"/>
                    <a:pt x="1002" y="1668"/>
                    <a:pt x="1002" y="1702"/>
                  </a:cubicBezTo>
                  <a:cubicBezTo>
                    <a:pt x="1035" y="1769"/>
                    <a:pt x="1035" y="1835"/>
                    <a:pt x="1035" y="1902"/>
                  </a:cubicBezTo>
                  <a:cubicBezTo>
                    <a:pt x="1035" y="1969"/>
                    <a:pt x="1035" y="2069"/>
                    <a:pt x="1002" y="2135"/>
                  </a:cubicBezTo>
                  <a:cubicBezTo>
                    <a:pt x="1002" y="2202"/>
                    <a:pt x="968" y="2269"/>
                    <a:pt x="935" y="2336"/>
                  </a:cubicBezTo>
                  <a:cubicBezTo>
                    <a:pt x="901" y="2402"/>
                    <a:pt x="835" y="2436"/>
                    <a:pt x="801" y="2502"/>
                  </a:cubicBezTo>
                  <a:cubicBezTo>
                    <a:pt x="768" y="2536"/>
                    <a:pt x="701" y="2569"/>
                    <a:pt x="668" y="2602"/>
                  </a:cubicBezTo>
                  <a:cubicBezTo>
                    <a:pt x="601" y="2636"/>
                    <a:pt x="535" y="2669"/>
                    <a:pt x="468" y="2703"/>
                  </a:cubicBezTo>
                  <a:lnTo>
                    <a:pt x="334" y="2703"/>
                  </a:lnTo>
                  <a:cubicBezTo>
                    <a:pt x="334" y="2669"/>
                    <a:pt x="301" y="2636"/>
                    <a:pt x="268" y="2636"/>
                  </a:cubicBezTo>
                  <a:cubicBezTo>
                    <a:pt x="268" y="2602"/>
                    <a:pt x="268" y="2569"/>
                    <a:pt x="234" y="2536"/>
                  </a:cubicBezTo>
                  <a:cubicBezTo>
                    <a:pt x="234" y="2502"/>
                    <a:pt x="234" y="2469"/>
                    <a:pt x="201" y="2469"/>
                  </a:cubicBezTo>
                  <a:lnTo>
                    <a:pt x="168" y="2469"/>
                  </a:lnTo>
                  <a:lnTo>
                    <a:pt x="34" y="2536"/>
                  </a:lnTo>
                  <a:cubicBezTo>
                    <a:pt x="34" y="2536"/>
                    <a:pt x="1" y="2569"/>
                    <a:pt x="1" y="2569"/>
                  </a:cubicBezTo>
                  <a:cubicBezTo>
                    <a:pt x="1" y="2602"/>
                    <a:pt x="1" y="2602"/>
                    <a:pt x="1" y="2636"/>
                  </a:cubicBezTo>
                  <a:cubicBezTo>
                    <a:pt x="1" y="2703"/>
                    <a:pt x="34" y="2803"/>
                    <a:pt x="34" y="2869"/>
                  </a:cubicBezTo>
                  <a:cubicBezTo>
                    <a:pt x="68" y="2936"/>
                    <a:pt x="101" y="2969"/>
                    <a:pt x="168" y="3003"/>
                  </a:cubicBezTo>
                  <a:cubicBezTo>
                    <a:pt x="234" y="3036"/>
                    <a:pt x="301" y="3069"/>
                    <a:pt x="368" y="3069"/>
                  </a:cubicBezTo>
                  <a:cubicBezTo>
                    <a:pt x="468" y="3036"/>
                    <a:pt x="568" y="3003"/>
                    <a:pt x="635" y="2936"/>
                  </a:cubicBezTo>
                  <a:cubicBezTo>
                    <a:pt x="735" y="2903"/>
                    <a:pt x="835" y="2836"/>
                    <a:pt x="901" y="2769"/>
                  </a:cubicBezTo>
                  <a:cubicBezTo>
                    <a:pt x="968" y="2669"/>
                    <a:pt x="1035" y="2569"/>
                    <a:pt x="1068" y="2469"/>
                  </a:cubicBezTo>
                  <a:cubicBezTo>
                    <a:pt x="1135" y="2369"/>
                    <a:pt x="1202" y="2269"/>
                    <a:pt x="1202" y="2135"/>
                  </a:cubicBezTo>
                  <a:cubicBezTo>
                    <a:pt x="1268" y="2035"/>
                    <a:pt x="1268" y="1902"/>
                    <a:pt x="1268" y="1769"/>
                  </a:cubicBezTo>
                  <a:cubicBezTo>
                    <a:pt x="1268" y="1668"/>
                    <a:pt x="1268" y="1568"/>
                    <a:pt x="1235" y="1468"/>
                  </a:cubicBezTo>
                  <a:cubicBezTo>
                    <a:pt x="1202" y="1402"/>
                    <a:pt x="1168" y="1335"/>
                    <a:pt x="1102" y="1302"/>
                  </a:cubicBezTo>
                  <a:cubicBezTo>
                    <a:pt x="1068" y="1235"/>
                    <a:pt x="1002" y="1235"/>
                    <a:pt x="935" y="1235"/>
                  </a:cubicBezTo>
                  <a:cubicBezTo>
                    <a:pt x="868" y="1235"/>
                    <a:pt x="768" y="1268"/>
                    <a:pt x="701" y="1302"/>
                  </a:cubicBezTo>
                  <a:lnTo>
                    <a:pt x="1135" y="334"/>
                  </a:lnTo>
                  <a:cubicBezTo>
                    <a:pt x="1168" y="301"/>
                    <a:pt x="1168" y="267"/>
                    <a:pt x="1168" y="234"/>
                  </a:cubicBezTo>
                  <a:cubicBezTo>
                    <a:pt x="1168" y="234"/>
                    <a:pt x="1168" y="201"/>
                    <a:pt x="1168" y="167"/>
                  </a:cubicBezTo>
                  <a:lnTo>
                    <a:pt x="1168" y="67"/>
                  </a:lnTo>
                  <a:cubicBezTo>
                    <a:pt x="1202" y="34"/>
                    <a:pt x="1202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g3a6bd6bbdf0_0_4"/>
            <p:cNvSpPr/>
            <p:nvPr/>
          </p:nvSpPr>
          <p:spPr>
            <a:xfrm>
              <a:off x="3298350" y="3089325"/>
              <a:ext cx="31725" cy="77575"/>
            </a:xfrm>
            <a:custGeom>
              <a:rect b="b" l="l" r="r" t="t"/>
              <a:pathLst>
                <a:path extrusionOk="0" h="3103" w="1269">
                  <a:moveTo>
                    <a:pt x="1102" y="0"/>
                  </a:moveTo>
                  <a:lnTo>
                    <a:pt x="134" y="567"/>
                  </a:lnTo>
                  <a:cubicBezTo>
                    <a:pt x="101" y="567"/>
                    <a:pt x="101" y="601"/>
                    <a:pt x="68" y="634"/>
                  </a:cubicBezTo>
                  <a:cubicBezTo>
                    <a:pt x="68" y="667"/>
                    <a:pt x="68" y="667"/>
                    <a:pt x="68" y="701"/>
                  </a:cubicBezTo>
                  <a:lnTo>
                    <a:pt x="68" y="834"/>
                  </a:lnTo>
                  <a:cubicBezTo>
                    <a:pt x="68" y="868"/>
                    <a:pt x="68" y="901"/>
                    <a:pt x="68" y="901"/>
                  </a:cubicBezTo>
                  <a:cubicBezTo>
                    <a:pt x="84" y="918"/>
                    <a:pt x="101" y="926"/>
                    <a:pt x="113" y="926"/>
                  </a:cubicBezTo>
                  <a:cubicBezTo>
                    <a:pt x="126" y="926"/>
                    <a:pt x="134" y="918"/>
                    <a:pt x="134" y="901"/>
                  </a:cubicBezTo>
                  <a:lnTo>
                    <a:pt x="835" y="501"/>
                  </a:lnTo>
                  <a:lnTo>
                    <a:pt x="401" y="1501"/>
                  </a:lnTo>
                  <a:cubicBezTo>
                    <a:pt x="401" y="1501"/>
                    <a:pt x="368" y="1535"/>
                    <a:pt x="368" y="1568"/>
                  </a:cubicBezTo>
                  <a:cubicBezTo>
                    <a:pt x="368" y="1568"/>
                    <a:pt x="368" y="1601"/>
                    <a:pt x="368" y="1635"/>
                  </a:cubicBezTo>
                  <a:lnTo>
                    <a:pt x="368" y="1768"/>
                  </a:lnTo>
                  <a:cubicBezTo>
                    <a:pt x="368" y="1768"/>
                    <a:pt x="368" y="1802"/>
                    <a:pt x="368" y="1835"/>
                  </a:cubicBezTo>
                  <a:lnTo>
                    <a:pt x="435" y="1835"/>
                  </a:lnTo>
                  <a:lnTo>
                    <a:pt x="635" y="1702"/>
                  </a:lnTo>
                  <a:cubicBezTo>
                    <a:pt x="668" y="1668"/>
                    <a:pt x="735" y="1668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8"/>
                    <a:pt x="1002" y="1935"/>
                  </a:cubicBezTo>
                  <a:cubicBezTo>
                    <a:pt x="1002" y="2002"/>
                    <a:pt x="1002" y="2068"/>
                    <a:pt x="968" y="2169"/>
                  </a:cubicBezTo>
                  <a:cubicBezTo>
                    <a:pt x="968" y="2235"/>
                    <a:pt x="935" y="2302"/>
                    <a:pt x="902" y="2369"/>
                  </a:cubicBezTo>
                  <a:cubicBezTo>
                    <a:pt x="868" y="2402"/>
                    <a:pt x="835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2"/>
                    <a:pt x="435" y="2702"/>
                  </a:cubicBezTo>
                  <a:cubicBezTo>
                    <a:pt x="418" y="2719"/>
                    <a:pt x="401" y="2727"/>
                    <a:pt x="385" y="2727"/>
                  </a:cubicBezTo>
                  <a:cubicBezTo>
                    <a:pt x="368" y="2727"/>
                    <a:pt x="351" y="2719"/>
                    <a:pt x="334" y="2702"/>
                  </a:cubicBezTo>
                  <a:cubicBezTo>
                    <a:pt x="301" y="2702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34" y="2535"/>
                  </a:cubicBezTo>
                  <a:cubicBezTo>
                    <a:pt x="234" y="2535"/>
                    <a:pt x="201" y="2502"/>
                    <a:pt x="201" y="2502"/>
                  </a:cubicBezTo>
                  <a:cubicBezTo>
                    <a:pt x="201" y="2485"/>
                    <a:pt x="193" y="2477"/>
                    <a:pt x="184" y="2477"/>
                  </a:cubicBezTo>
                  <a:cubicBezTo>
                    <a:pt x="176" y="2477"/>
                    <a:pt x="168" y="2485"/>
                    <a:pt x="168" y="2502"/>
                  </a:cubicBezTo>
                  <a:lnTo>
                    <a:pt x="34" y="2569"/>
                  </a:lnTo>
                  <a:cubicBezTo>
                    <a:pt x="34" y="2569"/>
                    <a:pt x="1" y="2602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2"/>
                  </a:cubicBezTo>
                  <a:cubicBezTo>
                    <a:pt x="68" y="2969"/>
                    <a:pt x="101" y="3002"/>
                    <a:pt x="168" y="3036"/>
                  </a:cubicBezTo>
                  <a:cubicBezTo>
                    <a:pt x="234" y="3069"/>
                    <a:pt x="301" y="3103"/>
                    <a:pt x="368" y="3103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1" y="2869"/>
                    <a:pt x="902" y="2802"/>
                  </a:cubicBezTo>
                  <a:cubicBezTo>
                    <a:pt x="968" y="2702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68"/>
                    <a:pt x="1268" y="1935"/>
                    <a:pt x="1268" y="1802"/>
                  </a:cubicBezTo>
                  <a:cubicBezTo>
                    <a:pt x="1268" y="1702"/>
                    <a:pt x="1235" y="1601"/>
                    <a:pt x="1235" y="1501"/>
                  </a:cubicBezTo>
                  <a:cubicBezTo>
                    <a:pt x="1202" y="1435"/>
                    <a:pt x="1168" y="1368"/>
                    <a:pt x="1102" y="1335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1"/>
                    <a:pt x="701" y="1335"/>
                  </a:cubicBezTo>
                  <a:lnTo>
                    <a:pt x="1135" y="367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67"/>
                    <a:pt x="1168" y="234"/>
                    <a:pt x="1168" y="200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g3a6bd6bbdf0_0_4"/>
            <p:cNvSpPr/>
            <p:nvPr/>
          </p:nvSpPr>
          <p:spPr>
            <a:xfrm>
              <a:off x="3221650" y="3125675"/>
              <a:ext cx="381125" cy="230325"/>
            </a:xfrm>
            <a:custGeom>
              <a:rect b="b" l="l" r="r" t="t"/>
              <a:pathLst>
                <a:path extrusionOk="0" h="9213" w="15245">
                  <a:moveTo>
                    <a:pt x="15091" y="0"/>
                  </a:moveTo>
                  <a:cubicBezTo>
                    <a:pt x="15048" y="0"/>
                    <a:pt x="14998" y="15"/>
                    <a:pt x="14944" y="47"/>
                  </a:cubicBezTo>
                  <a:lnTo>
                    <a:pt x="300" y="8520"/>
                  </a:lnTo>
                  <a:cubicBezTo>
                    <a:pt x="133" y="8620"/>
                    <a:pt x="0" y="8820"/>
                    <a:pt x="0" y="9020"/>
                  </a:cubicBezTo>
                  <a:cubicBezTo>
                    <a:pt x="0" y="9144"/>
                    <a:pt x="73" y="9213"/>
                    <a:pt x="179" y="9213"/>
                  </a:cubicBezTo>
                  <a:cubicBezTo>
                    <a:pt x="216" y="9213"/>
                    <a:pt x="257" y="9204"/>
                    <a:pt x="300" y="9187"/>
                  </a:cubicBezTo>
                  <a:lnTo>
                    <a:pt x="14944" y="681"/>
                  </a:lnTo>
                  <a:cubicBezTo>
                    <a:pt x="15111" y="581"/>
                    <a:pt x="15211" y="414"/>
                    <a:pt x="15244" y="181"/>
                  </a:cubicBezTo>
                  <a:cubicBezTo>
                    <a:pt x="15244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g3a6bd6bbdf0_0_4"/>
            <p:cNvSpPr/>
            <p:nvPr/>
          </p:nvSpPr>
          <p:spPr>
            <a:xfrm>
              <a:off x="3221650" y="3045650"/>
              <a:ext cx="96750" cy="66025"/>
            </a:xfrm>
            <a:custGeom>
              <a:rect b="b" l="l" r="r" t="t"/>
              <a:pathLst>
                <a:path extrusionOk="0" h="2641" w="3870">
                  <a:moveTo>
                    <a:pt x="3712" y="0"/>
                  </a:moveTo>
                  <a:cubicBezTo>
                    <a:pt x="3669" y="0"/>
                    <a:pt x="3621" y="15"/>
                    <a:pt x="3569" y="46"/>
                  </a:cubicBezTo>
                  <a:lnTo>
                    <a:pt x="300" y="1947"/>
                  </a:lnTo>
                  <a:cubicBezTo>
                    <a:pt x="133" y="2048"/>
                    <a:pt x="0" y="2248"/>
                    <a:pt x="0" y="2448"/>
                  </a:cubicBezTo>
                  <a:cubicBezTo>
                    <a:pt x="0" y="2572"/>
                    <a:pt x="73" y="2640"/>
                    <a:pt x="179" y="2640"/>
                  </a:cubicBezTo>
                  <a:cubicBezTo>
                    <a:pt x="216" y="2640"/>
                    <a:pt x="257" y="2632"/>
                    <a:pt x="300" y="2615"/>
                  </a:cubicBezTo>
                  <a:lnTo>
                    <a:pt x="3569" y="713"/>
                  </a:lnTo>
                  <a:cubicBezTo>
                    <a:pt x="3736" y="580"/>
                    <a:pt x="3869" y="413"/>
                    <a:pt x="3869" y="213"/>
                  </a:cubicBezTo>
                  <a:cubicBezTo>
                    <a:pt x="3869" y="75"/>
                    <a:pt x="3806" y="0"/>
                    <a:pt x="37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g3a6bd6bbdf0_0_4"/>
            <p:cNvSpPr/>
            <p:nvPr/>
          </p:nvSpPr>
          <p:spPr>
            <a:xfrm>
              <a:off x="3218300" y="3312900"/>
              <a:ext cx="388650" cy="285150"/>
            </a:xfrm>
            <a:custGeom>
              <a:rect b="b" l="l" r="r" t="t"/>
              <a:pathLst>
                <a:path extrusionOk="0" h="11406" w="15546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g3a6bd6bbdf0_0_4"/>
            <p:cNvSpPr/>
            <p:nvPr/>
          </p:nvSpPr>
          <p:spPr>
            <a:xfrm>
              <a:off x="3218300" y="3312900"/>
              <a:ext cx="388650" cy="285150"/>
            </a:xfrm>
            <a:custGeom>
              <a:rect b="b" l="l" r="r" t="t"/>
              <a:pathLst>
                <a:path extrusionOk="0" h="11406" w="15546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g3a6bd6bbdf0_0_4"/>
            <p:cNvSpPr/>
            <p:nvPr/>
          </p:nvSpPr>
          <p:spPr>
            <a:xfrm>
              <a:off x="3223300" y="3431450"/>
              <a:ext cx="20050" cy="68200"/>
            </a:xfrm>
            <a:custGeom>
              <a:rect b="b" l="l" r="r" t="t"/>
              <a:pathLst>
                <a:path extrusionOk="0" h="2728" w="802">
                  <a:moveTo>
                    <a:pt x="785" y="0"/>
                  </a:moveTo>
                  <a:cubicBezTo>
                    <a:pt x="776" y="0"/>
                    <a:pt x="768" y="8"/>
                    <a:pt x="768" y="25"/>
                  </a:cubicBezTo>
                  <a:lnTo>
                    <a:pt x="668" y="92"/>
                  </a:lnTo>
                  <a:lnTo>
                    <a:pt x="635" y="92"/>
                  </a:lnTo>
                  <a:cubicBezTo>
                    <a:pt x="601" y="125"/>
                    <a:pt x="601" y="125"/>
                    <a:pt x="568" y="159"/>
                  </a:cubicBezTo>
                  <a:lnTo>
                    <a:pt x="34" y="1093"/>
                  </a:lnTo>
                  <a:cubicBezTo>
                    <a:pt x="34" y="1126"/>
                    <a:pt x="34" y="1126"/>
                    <a:pt x="34" y="1159"/>
                  </a:cubicBezTo>
                  <a:cubicBezTo>
                    <a:pt x="1" y="1193"/>
                    <a:pt x="1" y="1226"/>
                    <a:pt x="34" y="1226"/>
                  </a:cubicBezTo>
                  <a:lnTo>
                    <a:pt x="67" y="1326"/>
                  </a:lnTo>
                  <a:lnTo>
                    <a:pt x="134" y="1326"/>
                  </a:lnTo>
                  <a:cubicBezTo>
                    <a:pt x="134" y="1326"/>
                    <a:pt x="168" y="1293"/>
                    <a:pt x="168" y="1259"/>
                  </a:cubicBezTo>
                  <a:lnTo>
                    <a:pt x="601" y="559"/>
                  </a:lnTo>
                  <a:lnTo>
                    <a:pt x="601" y="2660"/>
                  </a:lnTo>
                  <a:cubicBezTo>
                    <a:pt x="601" y="2660"/>
                    <a:pt x="601" y="2694"/>
                    <a:pt x="601" y="2727"/>
                  </a:cubicBezTo>
                  <a:lnTo>
                    <a:pt x="635" y="2727"/>
                  </a:lnTo>
                  <a:lnTo>
                    <a:pt x="735" y="2660"/>
                  </a:lnTo>
                  <a:cubicBezTo>
                    <a:pt x="768" y="2660"/>
                    <a:pt x="768" y="2627"/>
                    <a:pt x="801" y="2594"/>
                  </a:cubicBezTo>
                  <a:cubicBezTo>
                    <a:pt x="801" y="2594"/>
                    <a:pt x="801" y="2560"/>
                    <a:pt x="801" y="2527"/>
                  </a:cubicBezTo>
                  <a:lnTo>
                    <a:pt x="801" y="92"/>
                  </a:lnTo>
                  <a:cubicBezTo>
                    <a:pt x="801" y="58"/>
                    <a:pt x="801" y="25"/>
                    <a:pt x="801" y="25"/>
                  </a:cubicBezTo>
                  <a:cubicBezTo>
                    <a:pt x="801" y="8"/>
                    <a:pt x="793" y="0"/>
                    <a:pt x="7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g3a6bd6bbdf0_0_4"/>
            <p:cNvSpPr/>
            <p:nvPr/>
          </p:nvSpPr>
          <p:spPr>
            <a:xfrm>
              <a:off x="3250825" y="3413725"/>
              <a:ext cx="30050" cy="78200"/>
            </a:xfrm>
            <a:custGeom>
              <a:rect b="b" l="l" r="r" t="t"/>
              <a:pathLst>
                <a:path extrusionOk="0" h="3128" w="1202">
                  <a:moveTo>
                    <a:pt x="868" y="0"/>
                  </a:moveTo>
                  <a:cubicBezTo>
                    <a:pt x="768" y="34"/>
                    <a:pt x="701" y="34"/>
                    <a:pt x="634" y="100"/>
                  </a:cubicBezTo>
                  <a:cubicBezTo>
                    <a:pt x="534" y="134"/>
                    <a:pt x="434" y="234"/>
                    <a:pt x="367" y="300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01"/>
                    <a:pt x="101" y="834"/>
                    <a:pt x="67" y="934"/>
                  </a:cubicBezTo>
                  <a:cubicBezTo>
                    <a:pt x="34" y="1034"/>
                    <a:pt x="34" y="1134"/>
                    <a:pt x="34" y="1268"/>
                  </a:cubicBezTo>
                  <a:cubicBezTo>
                    <a:pt x="34" y="1268"/>
                    <a:pt x="34" y="1301"/>
                    <a:pt x="34" y="1301"/>
                  </a:cubicBezTo>
                  <a:lnTo>
                    <a:pt x="67" y="1301"/>
                  </a:lnTo>
                  <a:lnTo>
                    <a:pt x="201" y="1234"/>
                  </a:lnTo>
                  <a:cubicBezTo>
                    <a:pt x="201" y="1234"/>
                    <a:pt x="201" y="1201"/>
                    <a:pt x="234" y="1201"/>
                  </a:cubicBezTo>
                  <a:cubicBezTo>
                    <a:pt x="234" y="1168"/>
                    <a:pt x="234" y="1134"/>
                    <a:pt x="267" y="1101"/>
                  </a:cubicBezTo>
                  <a:cubicBezTo>
                    <a:pt x="267" y="1034"/>
                    <a:pt x="267" y="968"/>
                    <a:pt x="301" y="901"/>
                  </a:cubicBezTo>
                  <a:cubicBezTo>
                    <a:pt x="301" y="834"/>
                    <a:pt x="334" y="767"/>
                    <a:pt x="367" y="734"/>
                  </a:cubicBezTo>
                  <a:cubicBezTo>
                    <a:pt x="367" y="667"/>
                    <a:pt x="401" y="601"/>
                    <a:pt x="468" y="567"/>
                  </a:cubicBezTo>
                  <a:cubicBezTo>
                    <a:pt x="501" y="501"/>
                    <a:pt x="534" y="467"/>
                    <a:pt x="601" y="434"/>
                  </a:cubicBezTo>
                  <a:cubicBezTo>
                    <a:pt x="651" y="401"/>
                    <a:pt x="701" y="384"/>
                    <a:pt x="743" y="384"/>
                  </a:cubicBezTo>
                  <a:cubicBezTo>
                    <a:pt x="784" y="384"/>
                    <a:pt x="818" y="401"/>
                    <a:pt x="834" y="434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34"/>
                    <a:pt x="901" y="934"/>
                    <a:pt x="901" y="1034"/>
                  </a:cubicBezTo>
                  <a:cubicBezTo>
                    <a:pt x="868" y="1134"/>
                    <a:pt x="834" y="1201"/>
                    <a:pt x="768" y="1301"/>
                  </a:cubicBezTo>
                  <a:lnTo>
                    <a:pt x="67" y="2736"/>
                  </a:lnTo>
                  <a:cubicBezTo>
                    <a:pt x="34" y="2769"/>
                    <a:pt x="34" y="2802"/>
                    <a:pt x="34" y="2836"/>
                  </a:cubicBezTo>
                  <a:cubicBezTo>
                    <a:pt x="1" y="2869"/>
                    <a:pt x="1" y="2902"/>
                    <a:pt x="34" y="2902"/>
                  </a:cubicBezTo>
                  <a:lnTo>
                    <a:pt x="34" y="3036"/>
                  </a:lnTo>
                  <a:cubicBezTo>
                    <a:pt x="34" y="3069"/>
                    <a:pt x="34" y="3102"/>
                    <a:pt x="34" y="3102"/>
                  </a:cubicBezTo>
                  <a:cubicBezTo>
                    <a:pt x="51" y="3119"/>
                    <a:pt x="59" y="3128"/>
                    <a:pt x="67" y="3128"/>
                  </a:cubicBezTo>
                  <a:cubicBezTo>
                    <a:pt x="76" y="3128"/>
                    <a:pt x="84" y="3119"/>
                    <a:pt x="101" y="3102"/>
                  </a:cubicBezTo>
                  <a:lnTo>
                    <a:pt x="1168" y="2502"/>
                  </a:lnTo>
                  <a:cubicBezTo>
                    <a:pt x="1168" y="2469"/>
                    <a:pt x="1201" y="2469"/>
                    <a:pt x="1201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lnTo>
                    <a:pt x="1201" y="2168"/>
                  </a:lnTo>
                  <a:cubicBezTo>
                    <a:pt x="1201" y="2152"/>
                    <a:pt x="1193" y="2143"/>
                    <a:pt x="1185" y="2143"/>
                  </a:cubicBezTo>
                  <a:cubicBezTo>
                    <a:pt x="1176" y="2143"/>
                    <a:pt x="1168" y="2152"/>
                    <a:pt x="1168" y="2168"/>
                  </a:cubicBezTo>
                  <a:lnTo>
                    <a:pt x="401" y="2602"/>
                  </a:lnTo>
                  <a:lnTo>
                    <a:pt x="968" y="1468"/>
                  </a:lnTo>
                  <a:cubicBezTo>
                    <a:pt x="1001" y="1401"/>
                    <a:pt x="1035" y="1335"/>
                    <a:pt x="1068" y="1234"/>
                  </a:cubicBezTo>
                  <a:cubicBezTo>
                    <a:pt x="1101" y="1168"/>
                    <a:pt x="1101" y="1101"/>
                    <a:pt x="1135" y="1034"/>
                  </a:cubicBezTo>
                  <a:cubicBezTo>
                    <a:pt x="1135" y="968"/>
                    <a:pt x="1168" y="901"/>
                    <a:pt x="1168" y="801"/>
                  </a:cubicBezTo>
                  <a:cubicBezTo>
                    <a:pt x="1168" y="734"/>
                    <a:pt x="1168" y="667"/>
                    <a:pt x="1168" y="601"/>
                  </a:cubicBezTo>
                  <a:cubicBezTo>
                    <a:pt x="1168" y="501"/>
                    <a:pt x="1168" y="401"/>
                    <a:pt x="1135" y="300"/>
                  </a:cubicBezTo>
                  <a:cubicBezTo>
                    <a:pt x="1135" y="200"/>
                    <a:pt x="1068" y="134"/>
                    <a:pt x="1035" y="100"/>
                  </a:cubicBezTo>
                  <a:cubicBezTo>
                    <a:pt x="1001" y="34"/>
                    <a:pt x="935" y="34"/>
                    <a:pt x="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g3a6bd6bbdf0_0_4"/>
            <p:cNvSpPr/>
            <p:nvPr/>
          </p:nvSpPr>
          <p:spPr>
            <a:xfrm>
              <a:off x="3287525" y="3392025"/>
              <a:ext cx="31700" cy="73425"/>
            </a:xfrm>
            <a:custGeom>
              <a:rect b="b" l="l" r="r" t="t"/>
              <a:pathLst>
                <a:path extrusionOk="0" h="2937" w="1268">
                  <a:moveTo>
                    <a:pt x="809" y="393"/>
                  </a:moveTo>
                  <a:cubicBezTo>
                    <a:pt x="859" y="393"/>
                    <a:pt x="901" y="418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1569"/>
                  </a:lnTo>
                  <a:cubicBezTo>
                    <a:pt x="1034" y="1769"/>
                    <a:pt x="1001" y="1969"/>
                    <a:pt x="934" y="2169"/>
                  </a:cubicBezTo>
                  <a:cubicBezTo>
                    <a:pt x="868" y="2303"/>
                    <a:pt x="767" y="2436"/>
                    <a:pt x="634" y="2503"/>
                  </a:cubicBezTo>
                  <a:cubicBezTo>
                    <a:pt x="567" y="2553"/>
                    <a:pt x="509" y="2578"/>
                    <a:pt x="459" y="2578"/>
                  </a:cubicBezTo>
                  <a:cubicBezTo>
                    <a:pt x="409" y="2578"/>
                    <a:pt x="367" y="2553"/>
                    <a:pt x="334" y="2503"/>
                  </a:cubicBezTo>
                  <a:cubicBezTo>
                    <a:pt x="267" y="2369"/>
                    <a:pt x="234" y="2203"/>
                    <a:pt x="234" y="2036"/>
                  </a:cubicBezTo>
                  <a:lnTo>
                    <a:pt x="234" y="1402"/>
                  </a:lnTo>
                  <a:cubicBezTo>
                    <a:pt x="234" y="1202"/>
                    <a:pt x="267" y="1002"/>
                    <a:pt x="334" y="802"/>
                  </a:cubicBezTo>
                  <a:cubicBezTo>
                    <a:pt x="401" y="668"/>
                    <a:pt x="501" y="535"/>
                    <a:pt x="634" y="468"/>
                  </a:cubicBezTo>
                  <a:cubicBezTo>
                    <a:pt x="701" y="418"/>
                    <a:pt x="759" y="393"/>
                    <a:pt x="809" y="393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68"/>
                  </a:cubicBezTo>
                  <a:cubicBezTo>
                    <a:pt x="534" y="134"/>
                    <a:pt x="434" y="234"/>
                    <a:pt x="367" y="335"/>
                  </a:cubicBezTo>
                  <a:cubicBezTo>
                    <a:pt x="267" y="435"/>
                    <a:pt x="200" y="535"/>
                    <a:pt x="167" y="668"/>
                  </a:cubicBezTo>
                  <a:cubicBezTo>
                    <a:pt x="100" y="802"/>
                    <a:pt x="67" y="935"/>
                    <a:pt x="34" y="1068"/>
                  </a:cubicBezTo>
                  <a:cubicBezTo>
                    <a:pt x="34" y="1235"/>
                    <a:pt x="0" y="1369"/>
                    <a:pt x="0" y="1535"/>
                  </a:cubicBezTo>
                  <a:lnTo>
                    <a:pt x="0" y="2169"/>
                  </a:lnTo>
                  <a:cubicBezTo>
                    <a:pt x="0" y="2303"/>
                    <a:pt x="0" y="2436"/>
                    <a:pt x="34" y="2569"/>
                  </a:cubicBezTo>
                  <a:cubicBezTo>
                    <a:pt x="67" y="2670"/>
                    <a:pt x="100" y="2770"/>
                    <a:pt x="167" y="2836"/>
                  </a:cubicBezTo>
                  <a:cubicBezTo>
                    <a:pt x="200" y="2903"/>
                    <a:pt x="267" y="2936"/>
                    <a:pt x="367" y="2936"/>
                  </a:cubicBezTo>
                  <a:cubicBezTo>
                    <a:pt x="467" y="2936"/>
                    <a:pt x="534" y="2903"/>
                    <a:pt x="634" y="2870"/>
                  </a:cubicBezTo>
                  <a:cubicBezTo>
                    <a:pt x="734" y="2803"/>
                    <a:pt x="834" y="2703"/>
                    <a:pt x="901" y="2603"/>
                  </a:cubicBezTo>
                  <a:cubicBezTo>
                    <a:pt x="1001" y="2503"/>
                    <a:pt x="1068" y="2403"/>
                    <a:pt x="1101" y="2269"/>
                  </a:cubicBezTo>
                  <a:cubicBezTo>
                    <a:pt x="1168" y="2136"/>
                    <a:pt x="1201" y="2002"/>
                    <a:pt x="1234" y="1869"/>
                  </a:cubicBezTo>
                  <a:cubicBezTo>
                    <a:pt x="1268" y="1736"/>
                    <a:pt x="1268" y="1569"/>
                    <a:pt x="1268" y="1435"/>
                  </a:cubicBezTo>
                  <a:lnTo>
                    <a:pt x="1268" y="1102"/>
                  </a:lnTo>
                  <a:lnTo>
                    <a:pt x="1268" y="802"/>
                  </a:lnTo>
                  <a:cubicBezTo>
                    <a:pt x="1268" y="668"/>
                    <a:pt x="1268" y="501"/>
                    <a:pt x="1234" y="368"/>
                  </a:cubicBezTo>
                  <a:cubicBezTo>
                    <a:pt x="1201" y="268"/>
                    <a:pt x="1168" y="201"/>
                    <a:pt x="1101" y="101"/>
                  </a:cubicBezTo>
                  <a:cubicBezTo>
                    <a:pt x="1068" y="34"/>
                    <a:pt x="1001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g3a6bd6bbdf0_0_4"/>
            <p:cNvSpPr/>
            <p:nvPr/>
          </p:nvSpPr>
          <p:spPr>
            <a:xfrm>
              <a:off x="3221650" y="3418925"/>
              <a:ext cx="381125" cy="230325"/>
            </a:xfrm>
            <a:custGeom>
              <a:rect b="b" l="l" r="r" t="t"/>
              <a:pathLst>
                <a:path extrusionOk="0" h="9213" w="15245">
                  <a:moveTo>
                    <a:pt x="15065" y="0"/>
                  </a:moveTo>
                  <a:cubicBezTo>
                    <a:pt x="15028" y="0"/>
                    <a:pt x="14987" y="9"/>
                    <a:pt x="14944" y="26"/>
                  </a:cubicBezTo>
                  <a:lnTo>
                    <a:pt x="300" y="8532"/>
                  </a:lnTo>
                  <a:cubicBezTo>
                    <a:pt x="133" y="8632"/>
                    <a:pt x="0" y="8799"/>
                    <a:pt x="0" y="9032"/>
                  </a:cubicBezTo>
                  <a:cubicBezTo>
                    <a:pt x="0" y="9146"/>
                    <a:pt x="62" y="9213"/>
                    <a:pt x="153" y="9213"/>
                  </a:cubicBezTo>
                  <a:cubicBezTo>
                    <a:pt x="197" y="9213"/>
                    <a:pt x="247" y="9198"/>
                    <a:pt x="300" y="9166"/>
                  </a:cubicBezTo>
                  <a:lnTo>
                    <a:pt x="14944" y="693"/>
                  </a:lnTo>
                  <a:cubicBezTo>
                    <a:pt x="15111" y="593"/>
                    <a:pt x="15211" y="393"/>
                    <a:pt x="15244" y="193"/>
                  </a:cubicBezTo>
                  <a:cubicBezTo>
                    <a:pt x="15244" y="69"/>
                    <a:pt x="15171" y="0"/>
                    <a:pt x="150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g3a6bd6bbdf0_0_4"/>
            <p:cNvSpPr/>
            <p:nvPr/>
          </p:nvSpPr>
          <p:spPr>
            <a:xfrm>
              <a:off x="3221650" y="3338500"/>
              <a:ext cx="96750" cy="66375"/>
            </a:xfrm>
            <a:custGeom>
              <a:rect b="b" l="l" r="r" t="t"/>
              <a:pathLst>
                <a:path extrusionOk="0" h="2655" w="3870">
                  <a:moveTo>
                    <a:pt x="3697" y="1"/>
                  </a:moveTo>
                  <a:cubicBezTo>
                    <a:pt x="3659" y="1"/>
                    <a:pt x="3615" y="13"/>
                    <a:pt x="3569" y="40"/>
                  </a:cubicBezTo>
                  <a:lnTo>
                    <a:pt x="300" y="1942"/>
                  </a:lnTo>
                  <a:cubicBezTo>
                    <a:pt x="133" y="2075"/>
                    <a:pt x="0" y="2242"/>
                    <a:pt x="0" y="2442"/>
                  </a:cubicBezTo>
                  <a:cubicBezTo>
                    <a:pt x="0" y="2580"/>
                    <a:pt x="64" y="2655"/>
                    <a:pt x="158" y="2655"/>
                  </a:cubicBezTo>
                  <a:cubicBezTo>
                    <a:pt x="200" y="2655"/>
                    <a:pt x="249" y="2640"/>
                    <a:pt x="300" y="2609"/>
                  </a:cubicBezTo>
                  <a:lnTo>
                    <a:pt x="3569" y="708"/>
                  </a:lnTo>
                  <a:cubicBezTo>
                    <a:pt x="3736" y="608"/>
                    <a:pt x="3869" y="407"/>
                    <a:pt x="3869" y="207"/>
                  </a:cubicBezTo>
                  <a:cubicBezTo>
                    <a:pt x="3869" y="86"/>
                    <a:pt x="3799" y="1"/>
                    <a:pt x="36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g3a6bd6bbdf0_0_4"/>
            <p:cNvSpPr/>
            <p:nvPr/>
          </p:nvSpPr>
          <p:spPr>
            <a:xfrm>
              <a:off x="3726175" y="2760950"/>
              <a:ext cx="386950" cy="250000"/>
            </a:xfrm>
            <a:custGeom>
              <a:rect b="b" l="l" r="r" t="t"/>
              <a:pathLst>
                <a:path extrusionOk="0" h="10000" w="15478">
                  <a:moveTo>
                    <a:pt x="15361" y="1"/>
                  </a:moveTo>
                  <a:cubicBezTo>
                    <a:pt x="15328" y="1"/>
                    <a:pt x="15294" y="9"/>
                    <a:pt x="15278" y="26"/>
                  </a:cubicBezTo>
                  <a:lnTo>
                    <a:pt x="13610" y="1527"/>
                  </a:lnTo>
                  <a:lnTo>
                    <a:pt x="11909" y="1494"/>
                  </a:lnTo>
                  <a:lnTo>
                    <a:pt x="10241" y="4162"/>
                  </a:lnTo>
                  <a:lnTo>
                    <a:pt x="8573" y="3862"/>
                  </a:lnTo>
                  <a:lnTo>
                    <a:pt x="6838" y="5897"/>
                  </a:lnTo>
                  <a:lnTo>
                    <a:pt x="5170" y="6264"/>
                  </a:lnTo>
                  <a:lnTo>
                    <a:pt x="3469" y="6497"/>
                  </a:lnTo>
                  <a:lnTo>
                    <a:pt x="1735" y="8465"/>
                  </a:lnTo>
                  <a:lnTo>
                    <a:pt x="67" y="9800"/>
                  </a:lnTo>
                  <a:cubicBezTo>
                    <a:pt x="0" y="9866"/>
                    <a:pt x="0" y="9933"/>
                    <a:pt x="67" y="9966"/>
                  </a:cubicBezTo>
                  <a:cubicBezTo>
                    <a:pt x="67" y="9966"/>
                    <a:pt x="100" y="10000"/>
                    <a:pt x="134" y="10000"/>
                  </a:cubicBezTo>
                  <a:lnTo>
                    <a:pt x="200" y="10000"/>
                  </a:lnTo>
                  <a:lnTo>
                    <a:pt x="1901" y="8599"/>
                  </a:lnTo>
                  <a:lnTo>
                    <a:pt x="3569" y="6697"/>
                  </a:lnTo>
                  <a:lnTo>
                    <a:pt x="5237" y="6464"/>
                  </a:lnTo>
                  <a:lnTo>
                    <a:pt x="6972" y="6064"/>
                  </a:lnTo>
                  <a:lnTo>
                    <a:pt x="8640" y="4096"/>
                  </a:lnTo>
                  <a:lnTo>
                    <a:pt x="10341" y="4396"/>
                  </a:lnTo>
                  <a:lnTo>
                    <a:pt x="12042" y="1694"/>
                  </a:lnTo>
                  <a:lnTo>
                    <a:pt x="13710" y="1727"/>
                  </a:lnTo>
                  <a:lnTo>
                    <a:pt x="15444" y="193"/>
                  </a:lnTo>
                  <a:cubicBezTo>
                    <a:pt x="15478" y="159"/>
                    <a:pt x="15478" y="93"/>
                    <a:pt x="15444" y="26"/>
                  </a:cubicBezTo>
                  <a:cubicBezTo>
                    <a:pt x="15428" y="9"/>
                    <a:pt x="15394" y="1"/>
                    <a:pt x="1536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g3a6bd6bbdf0_0_4"/>
            <p:cNvSpPr/>
            <p:nvPr/>
          </p:nvSpPr>
          <p:spPr>
            <a:xfrm>
              <a:off x="3732000" y="2841650"/>
              <a:ext cx="32550" cy="73400"/>
            </a:xfrm>
            <a:custGeom>
              <a:rect b="b" l="l" r="r" t="t"/>
              <a:pathLst>
                <a:path extrusionOk="0" h="2936" w="1302">
                  <a:moveTo>
                    <a:pt x="835" y="1268"/>
                  </a:moveTo>
                  <a:cubicBezTo>
                    <a:pt x="868" y="1301"/>
                    <a:pt x="935" y="1301"/>
                    <a:pt x="968" y="1335"/>
                  </a:cubicBezTo>
                  <a:cubicBezTo>
                    <a:pt x="1001" y="1368"/>
                    <a:pt x="1035" y="1435"/>
                    <a:pt x="1035" y="1468"/>
                  </a:cubicBezTo>
                  <a:cubicBezTo>
                    <a:pt x="1068" y="1535"/>
                    <a:pt x="1068" y="1601"/>
                    <a:pt x="1068" y="1668"/>
                  </a:cubicBezTo>
                  <a:cubicBezTo>
                    <a:pt x="1068" y="1768"/>
                    <a:pt x="1068" y="1835"/>
                    <a:pt x="1035" y="1902"/>
                  </a:cubicBezTo>
                  <a:cubicBezTo>
                    <a:pt x="1035" y="2002"/>
                    <a:pt x="1001" y="2068"/>
                    <a:pt x="968" y="2135"/>
                  </a:cubicBezTo>
                  <a:cubicBezTo>
                    <a:pt x="935" y="2202"/>
                    <a:pt x="868" y="2269"/>
                    <a:pt x="835" y="2335"/>
                  </a:cubicBezTo>
                  <a:cubicBezTo>
                    <a:pt x="768" y="2402"/>
                    <a:pt x="734" y="2435"/>
                    <a:pt x="668" y="2502"/>
                  </a:cubicBezTo>
                  <a:cubicBezTo>
                    <a:pt x="601" y="2535"/>
                    <a:pt x="568" y="2535"/>
                    <a:pt x="501" y="2535"/>
                  </a:cubicBezTo>
                  <a:cubicBezTo>
                    <a:pt x="434" y="2535"/>
                    <a:pt x="401" y="2535"/>
                    <a:pt x="368" y="2502"/>
                  </a:cubicBezTo>
                  <a:cubicBezTo>
                    <a:pt x="334" y="2435"/>
                    <a:pt x="301" y="2402"/>
                    <a:pt x="301" y="2335"/>
                  </a:cubicBezTo>
                  <a:cubicBezTo>
                    <a:pt x="267" y="2269"/>
                    <a:pt x="267" y="2202"/>
                    <a:pt x="267" y="2135"/>
                  </a:cubicBezTo>
                  <a:cubicBezTo>
                    <a:pt x="267" y="2068"/>
                    <a:pt x="267" y="2002"/>
                    <a:pt x="301" y="1902"/>
                  </a:cubicBezTo>
                  <a:cubicBezTo>
                    <a:pt x="301" y="1835"/>
                    <a:pt x="334" y="1768"/>
                    <a:pt x="368" y="1701"/>
                  </a:cubicBezTo>
                  <a:cubicBezTo>
                    <a:pt x="401" y="1601"/>
                    <a:pt x="434" y="1535"/>
                    <a:pt x="501" y="1468"/>
                  </a:cubicBezTo>
                  <a:cubicBezTo>
                    <a:pt x="534" y="1435"/>
                    <a:pt x="601" y="1368"/>
                    <a:pt x="668" y="1335"/>
                  </a:cubicBezTo>
                  <a:cubicBezTo>
                    <a:pt x="701" y="1301"/>
                    <a:pt x="768" y="1301"/>
                    <a:pt x="835" y="1268"/>
                  </a:cubicBezTo>
                  <a:close/>
                  <a:moveTo>
                    <a:pt x="868" y="0"/>
                  </a:moveTo>
                  <a:lnTo>
                    <a:pt x="701" y="67"/>
                  </a:lnTo>
                  <a:cubicBezTo>
                    <a:pt x="701" y="67"/>
                    <a:pt x="668" y="100"/>
                    <a:pt x="668" y="134"/>
                  </a:cubicBezTo>
                  <a:lnTo>
                    <a:pt x="634" y="200"/>
                  </a:lnTo>
                  <a:lnTo>
                    <a:pt x="167" y="1468"/>
                  </a:lnTo>
                  <a:cubicBezTo>
                    <a:pt x="167" y="1535"/>
                    <a:pt x="134" y="1601"/>
                    <a:pt x="101" y="1668"/>
                  </a:cubicBezTo>
                  <a:lnTo>
                    <a:pt x="67" y="1835"/>
                  </a:lnTo>
                  <a:cubicBezTo>
                    <a:pt x="34" y="1902"/>
                    <a:pt x="34" y="1968"/>
                    <a:pt x="34" y="2068"/>
                  </a:cubicBezTo>
                  <a:cubicBezTo>
                    <a:pt x="1" y="2135"/>
                    <a:pt x="1" y="2202"/>
                    <a:pt x="34" y="2269"/>
                  </a:cubicBezTo>
                  <a:cubicBezTo>
                    <a:pt x="1" y="2369"/>
                    <a:pt x="34" y="2502"/>
                    <a:pt x="67" y="2602"/>
                  </a:cubicBezTo>
                  <a:cubicBezTo>
                    <a:pt x="67" y="2702"/>
                    <a:pt x="134" y="2769"/>
                    <a:pt x="167" y="2836"/>
                  </a:cubicBezTo>
                  <a:cubicBezTo>
                    <a:pt x="234" y="2902"/>
                    <a:pt x="301" y="2936"/>
                    <a:pt x="401" y="2936"/>
                  </a:cubicBezTo>
                  <a:cubicBezTo>
                    <a:pt x="468" y="2936"/>
                    <a:pt x="568" y="2902"/>
                    <a:pt x="634" y="2836"/>
                  </a:cubicBezTo>
                  <a:cubicBezTo>
                    <a:pt x="734" y="2802"/>
                    <a:pt x="835" y="2702"/>
                    <a:pt x="901" y="2635"/>
                  </a:cubicBezTo>
                  <a:cubicBezTo>
                    <a:pt x="968" y="2535"/>
                    <a:pt x="1035" y="2435"/>
                    <a:pt x="1101" y="2335"/>
                  </a:cubicBezTo>
                  <a:cubicBezTo>
                    <a:pt x="1168" y="2202"/>
                    <a:pt x="1201" y="2068"/>
                    <a:pt x="1235" y="1935"/>
                  </a:cubicBezTo>
                  <a:cubicBezTo>
                    <a:pt x="1268" y="1835"/>
                    <a:pt x="1268" y="1701"/>
                    <a:pt x="1302" y="1568"/>
                  </a:cubicBezTo>
                  <a:cubicBezTo>
                    <a:pt x="1302" y="1435"/>
                    <a:pt x="1268" y="1335"/>
                    <a:pt x="1235" y="1234"/>
                  </a:cubicBezTo>
                  <a:cubicBezTo>
                    <a:pt x="1201" y="1134"/>
                    <a:pt x="1168" y="1068"/>
                    <a:pt x="1101" y="1001"/>
                  </a:cubicBezTo>
                  <a:cubicBezTo>
                    <a:pt x="1035" y="968"/>
                    <a:pt x="968" y="934"/>
                    <a:pt x="901" y="934"/>
                  </a:cubicBezTo>
                  <a:cubicBezTo>
                    <a:pt x="801" y="934"/>
                    <a:pt x="734" y="968"/>
                    <a:pt x="668" y="1001"/>
                  </a:cubicBezTo>
                  <a:lnTo>
                    <a:pt x="601" y="1034"/>
                  </a:lnTo>
                  <a:lnTo>
                    <a:pt x="568" y="1068"/>
                  </a:lnTo>
                  <a:lnTo>
                    <a:pt x="901" y="100"/>
                  </a:lnTo>
                  <a:cubicBezTo>
                    <a:pt x="901" y="100"/>
                    <a:pt x="901" y="67"/>
                    <a:pt x="901" y="67"/>
                  </a:cubicBezTo>
                  <a:cubicBezTo>
                    <a:pt x="901" y="67"/>
                    <a:pt x="901" y="34"/>
                    <a:pt x="901" y="34"/>
                  </a:cubicBezTo>
                  <a:cubicBezTo>
                    <a:pt x="901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g3a6bd6bbdf0_0_4"/>
            <p:cNvSpPr/>
            <p:nvPr/>
          </p:nvSpPr>
          <p:spPr>
            <a:xfrm>
              <a:off x="3770375" y="2820800"/>
              <a:ext cx="30025" cy="77575"/>
            </a:xfrm>
            <a:custGeom>
              <a:rect b="b" l="l" r="r" t="t"/>
              <a:pathLst>
                <a:path extrusionOk="0" h="3103" w="1201">
                  <a:moveTo>
                    <a:pt x="834" y="0"/>
                  </a:moveTo>
                  <a:cubicBezTo>
                    <a:pt x="734" y="0"/>
                    <a:pt x="667" y="34"/>
                    <a:pt x="600" y="67"/>
                  </a:cubicBezTo>
                  <a:cubicBezTo>
                    <a:pt x="500" y="134"/>
                    <a:pt x="434" y="200"/>
                    <a:pt x="367" y="301"/>
                  </a:cubicBezTo>
                  <a:cubicBezTo>
                    <a:pt x="267" y="401"/>
                    <a:pt x="200" y="501"/>
                    <a:pt x="167" y="601"/>
                  </a:cubicBezTo>
                  <a:cubicBezTo>
                    <a:pt x="133" y="701"/>
                    <a:pt x="67" y="801"/>
                    <a:pt x="67" y="934"/>
                  </a:cubicBezTo>
                  <a:cubicBezTo>
                    <a:pt x="33" y="1034"/>
                    <a:pt x="0" y="1134"/>
                    <a:pt x="0" y="1235"/>
                  </a:cubicBezTo>
                  <a:cubicBezTo>
                    <a:pt x="0" y="1235"/>
                    <a:pt x="0" y="1268"/>
                    <a:pt x="0" y="1301"/>
                  </a:cubicBezTo>
                  <a:lnTo>
                    <a:pt x="67" y="1301"/>
                  </a:lnTo>
                  <a:lnTo>
                    <a:pt x="167" y="1235"/>
                  </a:lnTo>
                  <a:cubicBezTo>
                    <a:pt x="167" y="1201"/>
                    <a:pt x="200" y="1201"/>
                    <a:pt x="200" y="1168"/>
                  </a:cubicBezTo>
                  <a:cubicBezTo>
                    <a:pt x="234" y="1134"/>
                    <a:pt x="234" y="1134"/>
                    <a:pt x="234" y="1101"/>
                  </a:cubicBezTo>
                  <a:cubicBezTo>
                    <a:pt x="234" y="1034"/>
                    <a:pt x="267" y="968"/>
                    <a:pt x="267" y="901"/>
                  </a:cubicBezTo>
                  <a:cubicBezTo>
                    <a:pt x="300" y="834"/>
                    <a:pt x="300" y="768"/>
                    <a:pt x="334" y="701"/>
                  </a:cubicBezTo>
                  <a:cubicBezTo>
                    <a:pt x="367" y="634"/>
                    <a:pt x="400" y="601"/>
                    <a:pt x="434" y="534"/>
                  </a:cubicBezTo>
                  <a:cubicBezTo>
                    <a:pt x="467" y="501"/>
                    <a:pt x="534" y="434"/>
                    <a:pt x="600" y="434"/>
                  </a:cubicBezTo>
                  <a:cubicBezTo>
                    <a:pt x="651" y="401"/>
                    <a:pt x="692" y="384"/>
                    <a:pt x="730" y="384"/>
                  </a:cubicBezTo>
                  <a:cubicBezTo>
                    <a:pt x="767" y="384"/>
                    <a:pt x="801" y="401"/>
                    <a:pt x="834" y="434"/>
                  </a:cubicBezTo>
                  <a:cubicBezTo>
                    <a:pt x="901" y="501"/>
                    <a:pt x="901" y="601"/>
                    <a:pt x="901" y="701"/>
                  </a:cubicBezTo>
                  <a:cubicBezTo>
                    <a:pt x="901" y="801"/>
                    <a:pt x="901" y="901"/>
                    <a:pt x="867" y="1001"/>
                  </a:cubicBezTo>
                  <a:cubicBezTo>
                    <a:pt x="834" y="1101"/>
                    <a:pt x="801" y="1201"/>
                    <a:pt x="767" y="1301"/>
                  </a:cubicBezTo>
                  <a:lnTo>
                    <a:pt x="67" y="2702"/>
                  </a:lnTo>
                  <a:cubicBezTo>
                    <a:pt x="33" y="2736"/>
                    <a:pt x="33" y="2769"/>
                    <a:pt x="0" y="2802"/>
                  </a:cubicBezTo>
                  <a:cubicBezTo>
                    <a:pt x="0" y="2836"/>
                    <a:pt x="0" y="2869"/>
                    <a:pt x="0" y="2902"/>
                  </a:cubicBezTo>
                  <a:lnTo>
                    <a:pt x="0" y="3036"/>
                  </a:lnTo>
                  <a:cubicBezTo>
                    <a:pt x="0" y="3036"/>
                    <a:pt x="0" y="3069"/>
                    <a:pt x="0" y="3103"/>
                  </a:cubicBezTo>
                  <a:lnTo>
                    <a:pt x="67" y="3103"/>
                  </a:lnTo>
                  <a:lnTo>
                    <a:pt x="1134" y="2469"/>
                  </a:lnTo>
                  <a:cubicBezTo>
                    <a:pt x="1168" y="2469"/>
                    <a:pt x="1168" y="2435"/>
                    <a:pt x="1168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cubicBezTo>
                    <a:pt x="1201" y="2169"/>
                    <a:pt x="1201" y="2169"/>
                    <a:pt x="1168" y="2135"/>
                  </a:cubicBezTo>
                  <a:lnTo>
                    <a:pt x="1134" y="2135"/>
                  </a:lnTo>
                  <a:lnTo>
                    <a:pt x="367" y="2569"/>
                  </a:lnTo>
                  <a:lnTo>
                    <a:pt x="934" y="1468"/>
                  </a:lnTo>
                  <a:cubicBezTo>
                    <a:pt x="967" y="1368"/>
                    <a:pt x="1001" y="1301"/>
                    <a:pt x="1034" y="1235"/>
                  </a:cubicBezTo>
                  <a:cubicBezTo>
                    <a:pt x="1067" y="1168"/>
                    <a:pt x="1101" y="1101"/>
                    <a:pt x="1101" y="1001"/>
                  </a:cubicBezTo>
                  <a:cubicBezTo>
                    <a:pt x="1134" y="934"/>
                    <a:pt x="1134" y="868"/>
                    <a:pt x="1134" y="801"/>
                  </a:cubicBezTo>
                  <a:cubicBezTo>
                    <a:pt x="1168" y="734"/>
                    <a:pt x="1168" y="634"/>
                    <a:pt x="1134" y="567"/>
                  </a:cubicBezTo>
                  <a:cubicBezTo>
                    <a:pt x="1168" y="467"/>
                    <a:pt x="1134" y="367"/>
                    <a:pt x="1101" y="267"/>
                  </a:cubicBezTo>
                  <a:cubicBezTo>
                    <a:pt x="1101" y="200"/>
                    <a:pt x="1067" y="134"/>
                    <a:pt x="1001" y="67"/>
                  </a:cubicBezTo>
                  <a:cubicBezTo>
                    <a:pt x="967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g3a6bd6bbdf0_0_4"/>
            <p:cNvSpPr/>
            <p:nvPr/>
          </p:nvSpPr>
          <p:spPr>
            <a:xfrm>
              <a:off x="3804550" y="2796600"/>
              <a:ext cx="28375" cy="77600"/>
            </a:xfrm>
            <a:custGeom>
              <a:rect b="b" l="l" r="r" t="t"/>
              <a:pathLst>
                <a:path extrusionOk="0" h="3104" w="1135">
                  <a:moveTo>
                    <a:pt x="1068" y="1"/>
                  </a:moveTo>
                  <a:lnTo>
                    <a:pt x="67" y="635"/>
                  </a:lnTo>
                  <a:cubicBezTo>
                    <a:pt x="67" y="668"/>
                    <a:pt x="34" y="668"/>
                    <a:pt x="34" y="701"/>
                  </a:cubicBezTo>
                  <a:cubicBezTo>
                    <a:pt x="34" y="735"/>
                    <a:pt x="1" y="768"/>
                    <a:pt x="1" y="768"/>
                  </a:cubicBezTo>
                  <a:lnTo>
                    <a:pt x="1" y="935"/>
                  </a:lnTo>
                  <a:cubicBezTo>
                    <a:pt x="1" y="935"/>
                    <a:pt x="1" y="968"/>
                    <a:pt x="34" y="1002"/>
                  </a:cubicBezTo>
                  <a:lnTo>
                    <a:pt x="67" y="1002"/>
                  </a:lnTo>
                  <a:lnTo>
                    <a:pt x="901" y="501"/>
                  </a:lnTo>
                  <a:lnTo>
                    <a:pt x="368" y="3003"/>
                  </a:lnTo>
                  <a:cubicBezTo>
                    <a:pt x="368" y="3036"/>
                    <a:pt x="368" y="3036"/>
                    <a:pt x="368" y="3036"/>
                  </a:cubicBezTo>
                  <a:cubicBezTo>
                    <a:pt x="368" y="3070"/>
                    <a:pt x="368" y="3070"/>
                    <a:pt x="368" y="3103"/>
                  </a:cubicBezTo>
                  <a:lnTo>
                    <a:pt x="401" y="3103"/>
                  </a:lnTo>
                  <a:lnTo>
                    <a:pt x="501" y="3036"/>
                  </a:lnTo>
                  <a:cubicBezTo>
                    <a:pt x="534" y="3036"/>
                    <a:pt x="568" y="3003"/>
                    <a:pt x="568" y="2970"/>
                  </a:cubicBezTo>
                  <a:cubicBezTo>
                    <a:pt x="568" y="2970"/>
                    <a:pt x="568" y="2936"/>
                    <a:pt x="601" y="2903"/>
                  </a:cubicBezTo>
                  <a:lnTo>
                    <a:pt x="1135" y="401"/>
                  </a:lnTo>
                  <a:cubicBezTo>
                    <a:pt x="1135" y="368"/>
                    <a:pt x="1135" y="334"/>
                    <a:pt x="1135" y="301"/>
                  </a:cubicBezTo>
                  <a:cubicBezTo>
                    <a:pt x="1135" y="301"/>
                    <a:pt x="1135" y="268"/>
                    <a:pt x="1135" y="234"/>
                  </a:cubicBezTo>
                  <a:lnTo>
                    <a:pt x="1135" y="68"/>
                  </a:lnTo>
                  <a:cubicBezTo>
                    <a:pt x="1135" y="68"/>
                    <a:pt x="1135" y="34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g3a6bd6bbdf0_0_4"/>
            <p:cNvSpPr/>
            <p:nvPr/>
          </p:nvSpPr>
          <p:spPr>
            <a:xfrm>
              <a:off x="3729500" y="2831825"/>
              <a:ext cx="381125" cy="230350"/>
            </a:xfrm>
            <a:custGeom>
              <a:rect b="b" l="l" r="r" t="t"/>
              <a:pathLst>
                <a:path extrusionOk="0" h="9214" w="15245">
                  <a:moveTo>
                    <a:pt x="15065" y="1"/>
                  </a:moveTo>
                  <a:cubicBezTo>
                    <a:pt x="15028" y="1"/>
                    <a:pt x="14988" y="9"/>
                    <a:pt x="14945" y="26"/>
                  </a:cubicBezTo>
                  <a:lnTo>
                    <a:pt x="301" y="8532"/>
                  </a:lnTo>
                  <a:cubicBezTo>
                    <a:pt x="134" y="8632"/>
                    <a:pt x="34" y="8833"/>
                    <a:pt x="1" y="9033"/>
                  </a:cubicBezTo>
                  <a:cubicBezTo>
                    <a:pt x="1" y="9146"/>
                    <a:pt x="62" y="9213"/>
                    <a:pt x="154" y="9213"/>
                  </a:cubicBezTo>
                  <a:cubicBezTo>
                    <a:pt x="197" y="9213"/>
                    <a:pt x="247" y="9198"/>
                    <a:pt x="301" y="9166"/>
                  </a:cubicBezTo>
                  <a:lnTo>
                    <a:pt x="14945" y="693"/>
                  </a:lnTo>
                  <a:cubicBezTo>
                    <a:pt x="15111" y="593"/>
                    <a:pt x="15245" y="393"/>
                    <a:pt x="15245" y="193"/>
                  </a:cubicBezTo>
                  <a:cubicBezTo>
                    <a:pt x="15245" y="69"/>
                    <a:pt x="15171" y="1"/>
                    <a:pt x="150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g3a6bd6bbdf0_0_4"/>
            <p:cNvSpPr/>
            <p:nvPr/>
          </p:nvSpPr>
          <p:spPr>
            <a:xfrm>
              <a:off x="3729500" y="2751775"/>
              <a:ext cx="97600" cy="66025"/>
            </a:xfrm>
            <a:custGeom>
              <a:rect b="b" l="l" r="r" t="t"/>
              <a:pathLst>
                <a:path extrusionOk="0" h="2641" w="3904">
                  <a:moveTo>
                    <a:pt x="3724" y="0"/>
                  </a:moveTo>
                  <a:cubicBezTo>
                    <a:pt x="3687" y="0"/>
                    <a:pt x="3646" y="9"/>
                    <a:pt x="3603" y="26"/>
                  </a:cubicBezTo>
                  <a:lnTo>
                    <a:pt x="301" y="1927"/>
                  </a:lnTo>
                  <a:cubicBezTo>
                    <a:pt x="134" y="2061"/>
                    <a:pt x="34" y="2228"/>
                    <a:pt x="1" y="2428"/>
                  </a:cubicBezTo>
                  <a:cubicBezTo>
                    <a:pt x="1" y="2566"/>
                    <a:pt x="64" y="2640"/>
                    <a:pt x="158" y="2640"/>
                  </a:cubicBezTo>
                  <a:cubicBezTo>
                    <a:pt x="201" y="2640"/>
                    <a:pt x="249" y="2625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0"/>
                    <a:pt x="37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g3a6bd6bbdf0_0_4"/>
            <p:cNvSpPr/>
            <p:nvPr/>
          </p:nvSpPr>
          <p:spPr>
            <a:xfrm>
              <a:off x="3727000" y="3055275"/>
              <a:ext cx="386475" cy="249225"/>
            </a:xfrm>
            <a:custGeom>
              <a:rect b="b" l="l" r="r" t="t"/>
              <a:pathLst>
                <a:path extrusionOk="0" h="9969" w="15459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g3a6bd6bbdf0_0_4"/>
            <p:cNvSpPr/>
            <p:nvPr/>
          </p:nvSpPr>
          <p:spPr>
            <a:xfrm>
              <a:off x="3727000" y="3055275"/>
              <a:ext cx="386475" cy="249225"/>
            </a:xfrm>
            <a:custGeom>
              <a:rect b="b" l="l" r="r" t="t"/>
              <a:pathLst>
                <a:path extrusionOk="0" h="9969" w="15459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g3a6bd6bbdf0_0_4"/>
            <p:cNvSpPr/>
            <p:nvPr/>
          </p:nvSpPr>
          <p:spPr>
            <a:xfrm>
              <a:off x="3732000" y="3135175"/>
              <a:ext cx="31725" cy="73425"/>
            </a:xfrm>
            <a:custGeom>
              <a:rect b="b" l="l" r="r" t="t"/>
              <a:pathLst>
                <a:path extrusionOk="0" h="2937" w="1269">
                  <a:moveTo>
                    <a:pt x="768" y="401"/>
                  </a:moveTo>
                  <a:cubicBezTo>
                    <a:pt x="835" y="401"/>
                    <a:pt x="868" y="435"/>
                    <a:pt x="901" y="468"/>
                  </a:cubicBezTo>
                  <a:cubicBezTo>
                    <a:pt x="935" y="468"/>
                    <a:pt x="968" y="535"/>
                    <a:pt x="968" y="568"/>
                  </a:cubicBezTo>
                  <a:cubicBezTo>
                    <a:pt x="1001" y="635"/>
                    <a:pt x="1001" y="701"/>
                    <a:pt x="1001" y="768"/>
                  </a:cubicBezTo>
                  <a:cubicBezTo>
                    <a:pt x="1001" y="868"/>
                    <a:pt x="1001" y="935"/>
                    <a:pt x="968" y="1035"/>
                  </a:cubicBezTo>
                  <a:cubicBezTo>
                    <a:pt x="968" y="1102"/>
                    <a:pt x="935" y="1168"/>
                    <a:pt x="901" y="1235"/>
                  </a:cubicBezTo>
                  <a:cubicBezTo>
                    <a:pt x="868" y="1302"/>
                    <a:pt x="835" y="1369"/>
                    <a:pt x="768" y="1435"/>
                  </a:cubicBezTo>
                  <a:cubicBezTo>
                    <a:pt x="734" y="1502"/>
                    <a:pt x="668" y="1535"/>
                    <a:pt x="634" y="1569"/>
                  </a:cubicBezTo>
                  <a:cubicBezTo>
                    <a:pt x="568" y="1602"/>
                    <a:pt x="534" y="1602"/>
                    <a:pt x="468" y="1602"/>
                  </a:cubicBezTo>
                  <a:cubicBezTo>
                    <a:pt x="434" y="1602"/>
                    <a:pt x="368" y="1602"/>
                    <a:pt x="334" y="1569"/>
                  </a:cubicBezTo>
                  <a:cubicBezTo>
                    <a:pt x="301" y="1535"/>
                    <a:pt x="267" y="1502"/>
                    <a:pt x="267" y="1435"/>
                  </a:cubicBezTo>
                  <a:cubicBezTo>
                    <a:pt x="234" y="1369"/>
                    <a:pt x="234" y="1302"/>
                    <a:pt x="234" y="1235"/>
                  </a:cubicBezTo>
                  <a:cubicBezTo>
                    <a:pt x="234" y="1068"/>
                    <a:pt x="267" y="902"/>
                    <a:pt x="334" y="768"/>
                  </a:cubicBezTo>
                  <a:cubicBezTo>
                    <a:pt x="368" y="701"/>
                    <a:pt x="401" y="635"/>
                    <a:pt x="468" y="601"/>
                  </a:cubicBezTo>
                  <a:cubicBezTo>
                    <a:pt x="501" y="535"/>
                    <a:pt x="568" y="501"/>
                    <a:pt x="634" y="468"/>
                  </a:cubicBezTo>
                  <a:cubicBezTo>
                    <a:pt x="668" y="435"/>
                    <a:pt x="734" y="401"/>
                    <a:pt x="768" y="401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101"/>
                  </a:cubicBezTo>
                  <a:cubicBezTo>
                    <a:pt x="534" y="134"/>
                    <a:pt x="468" y="201"/>
                    <a:pt x="401" y="301"/>
                  </a:cubicBezTo>
                  <a:cubicBezTo>
                    <a:pt x="334" y="401"/>
                    <a:pt x="267" y="501"/>
                    <a:pt x="201" y="601"/>
                  </a:cubicBezTo>
                  <a:cubicBezTo>
                    <a:pt x="134" y="701"/>
                    <a:pt x="101" y="835"/>
                    <a:pt x="67" y="968"/>
                  </a:cubicBezTo>
                  <a:cubicBezTo>
                    <a:pt x="34" y="1102"/>
                    <a:pt x="1" y="1202"/>
                    <a:pt x="1" y="1335"/>
                  </a:cubicBezTo>
                  <a:cubicBezTo>
                    <a:pt x="1" y="1469"/>
                    <a:pt x="34" y="1602"/>
                    <a:pt x="67" y="1702"/>
                  </a:cubicBezTo>
                  <a:cubicBezTo>
                    <a:pt x="101" y="1769"/>
                    <a:pt x="134" y="1836"/>
                    <a:pt x="201" y="1902"/>
                  </a:cubicBezTo>
                  <a:cubicBezTo>
                    <a:pt x="234" y="1936"/>
                    <a:pt x="301" y="1936"/>
                    <a:pt x="401" y="1936"/>
                  </a:cubicBezTo>
                  <a:cubicBezTo>
                    <a:pt x="468" y="1936"/>
                    <a:pt x="534" y="1902"/>
                    <a:pt x="601" y="1869"/>
                  </a:cubicBezTo>
                  <a:lnTo>
                    <a:pt x="634" y="1869"/>
                  </a:lnTo>
                  <a:lnTo>
                    <a:pt x="701" y="1836"/>
                  </a:lnTo>
                  <a:lnTo>
                    <a:pt x="368" y="2836"/>
                  </a:lnTo>
                  <a:cubicBezTo>
                    <a:pt x="368" y="2836"/>
                    <a:pt x="368" y="2836"/>
                    <a:pt x="368" y="2870"/>
                  </a:cubicBezTo>
                  <a:cubicBezTo>
                    <a:pt x="368" y="2903"/>
                    <a:pt x="368" y="2936"/>
                    <a:pt x="368" y="2936"/>
                  </a:cubicBezTo>
                  <a:lnTo>
                    <a:pt x="401" y="2936"/>
                  </a:lnTo>
                  <a:lnTo>
                    <a:pt x="534" y="2870"/>
                  </a:lnTo>
                  <a:cubicBezTo>
                    <a:pt x="568" y="2836"/>
                    <a:pt x="601" y="2836"/>
                    <a:pt x="601" y="2803"/>
                  </a:cubicBezTo>
                  <a:lnTo>
                    <a:pt x="634" y="2736"/>
                  </a:lnTo>
                  <a:lnTo>
                    <a:pt x="1068" y="1435"/>
                  </a:lnTo>
                  <a:cubicBezTo>
                    <a:pt x="1101" y="1402"/>
                    <a:pt x="1101" y="1335"/>
                    <a:pt x="1135" y="1269"/>
                  </a:cubicBezTo>
                  <a:cubicBezTo>
                    <a:pt x="1168" y="1202"/>
                    <a:pt x="1201" y="1135"/>
                    <a:pt x="1201" y="1035"/>
                  </a:cubicBezTo>
                  <a:cubicBezTo>
                    <a:pt x="1235" y="968"/>
                    <a:pt x="1268" y="902"/>
                    <a:pt x="1268" y="835"/>
                  </a:cubicBezTo>
                  <a:cubicBezTo>
                    <a:pt x="1268" y="768"/>
                    <a:pt x="1268" y="701"/>
                    <a:pt x="1268" y="635"/>
                  </a:cubicBezTo>
                  <a:cubicBezTo>
                    <a:pt x="1268" y="501"/>
                    <a:pt x="1235" y="401"/>
                    <a:pt x="1201" y="301"/>
                  </a:cubicBezTo>
                  <a:cubicBezTo>
                    <a:pt x="1201" y="201"/>
                    <a:pt x="1135" y="134"/>
                    <a:pt x="1101" y="68"/>
                  </a:cubicBezTo>
                  <a:cubicBezTo>
                    <a:pt x="1035" y="34"/>
                    <a:pt x="968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g3a6bd6bbdf0_0_4"/>
            <p:cNvSpPr/>
            <p:nvPr/>
          </p:nvSpPr>
          <p:spPr>
            <a:xfrm>
              <a:off x="3767850" y="3111000"/>
              <a:ext cx="31725" cy="77100"/>
            </a:xfrm>
            <a:custGeom>
              <a:rect b="b" l="l" r="r" t="t"/>
              <a:pathLst>
                <a:path extrusionOk="0" h="3084" w="1269">
                  <a:moveTo>
                    <a:pt x="1102" y="1"/>
                  </a:moveTo>
                  <a:lnTo>
                    <a:pt x="134" y="568"/>
                  </a:lnTo>
                  <a:cubicBezTo>
                    <a:pt x="101" y="568"/>
                    <a:pt x="101" y="601"/>
                    <a:pt x="68" y="634"/>
                  </a:cubicBezTo>
                  <a:cubicBezTo>
                    <a:pt x="68" y="634"/>
                    <a:pt x="68" y="668"/>
                    <a:pt x="68" y="701"/>
                  </a:cubicBezTo>
                  <a:lnTo>
                    <a:pt x="68" y="835"/>
                  </a:lnTo>
                  <a:cubicBezTo>
                    <a:pt x="68" y="868"/>
                    <a:pt x="68" y="868"/>
                    <a:pt x="68" y="901"/>
                  </a:cubicBezTo>
                  <a:lnTo>
                    <a:pt x="134" y="901"/>
                  </a:lnTo>
                  <a:lnTo>
                    <a:pt x="835" y="501"/>
                  </a:lnTo>
                  <a:lnTo>
                    <a:pt x="835" y="501"/>
                  </a:lnTo>
                  <a:lnTo>
                    <a:pt x="401" y="1502"/>
                  </a:lnTo>
                  <a:lnTo>
                    <a:pt x="368" y="1568"/>
                  </a:lnTo>
                  <a:cubicBezTo>
                    <a:pt x="368" y="1568"/>
                    <a:pt x="368" y="1602"/>
                    <a:pt x="368" y="1635"/>
                  </a:cubicBezTo>
                  <a:lnTo>
                    <a:pt x="368" y="1769"/>
                  </a:lnTo>
                  <a:cubicBezTo>
                    <a:pt x="368" y="1769"/>
                    <a:pt x="368" y="1802"/>
                    <a:pt x="368" y="1835"/>
                  </a:cubicBezTo>
                  <a:lnTo>
                    <a:pt x="401" y="1835"/>
                  </a:lnTo>
                  <a:lnTo>
                    <a:pt x="635" y="1702"/>
                  </a:lnTo>
                  <a:cubicBezTo>
                    <a:pt x="668" y="1668"/>
                    <a:pt x="735" y="1635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9"/>
                    <a:pt x="1002" y="1935"/>
                  </a:cubicBezTo>
                  <a:cubicBezTo>
                    <a:pt x="1002" y="2002"/>
                    <a:pt x="1002" y="2069"/>
                    <a:pt x="968" y="2169"/>
                  </a:cubicBezTo>
                  <a:cubicBezTo>
                    <a:pt x="968" y="2236"/>
                    <a:pt x="935" y="2302"/>
                    <a:pt x="902" y="2369"/>
                  </a:cubicBezTo>
                  <a:cubicBezTo>
                    <a:pt x="868" y="2402"/>
                    <a:pt x="802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3"/>
                    <a:pt x="435" y="2703"/>
                  </a:cubicBezTo>
                  <a:lnTo>
                    <a:pt x="335" y="2703"/>
                  </a:lnTo>
                  <a:cubicBezTo>
                    <a:pt x="301" y="2703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01" y="2536"/>
                  </a:cubicBezTo>
                  <a:cubicBezTo>
                    <a:pt x="201" y="2502"/>
                    <a:pt x="201" y="2502"/>
                    <a:pt x="201" y="2502"/>
                  </a:cubicBezTo>
                  <a:lnTo>
                    <a:pt x="168" y="2502"/>
                  </a:lnTo>
                  <a:lnTo>
                    <a:pt x="34" y="2569"/>
                  </a:lnTo>
                  <a:cubicBezTo>
                    <a:pt x="34" y="2569"/>
                    <a:pt x="1" y="2569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3"/>
                  </a:cubicBezTo>
                  <a:cubicBezTo>
                    <a:pt x="68" y="2936"/>
                    <a:pt x="101" y="3003"/>
                    <a:pt x="168" y="3036"/>
                  </a:cubicBezTo>
                  <a:cubicBezTo>
                    <a:pt x="215" y="3060"/>
                    <a:pt x="262" y="3083"/>
                    <a:pt x="309" y="3083"/>
                  </a:cubicBezTo>
                  <a:cubicBezTo>
                    <a:pt x="329" y="3083"/>
                    <a:pt x="348" y="3079"/>
                    <a:pt x="368" y="3069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2" y="2869"/>
                    <a:pt x="868" y="2769"/>
                  </a:cubicBezTo>
                  <a:cubicBezTo>
                    <a:pt x="968" y="2703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35"/>
                    <a:pt x="1269" y="1902"/>
                    <a:pt x="1269" y="1802"/>
                  </a:cubicBezTo>
                  <a:cubicBezTo>
                    <a:pt x="1269" y="1702"/>
                    <a:pt x="1235" y="1602"/>
                    <a:pt x="1235" y="1502"/>
                  </a:cubicBezTo>
                  <a:cubicBezTo>
                    <a:pt x="1202" y="1435"/>
                    <a:pt x="1168" y="1368"/>
                    <a:pt x="1102" y="1302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2"/>
                    <a:pt x="701" y="1335"/>
                  </a:cubicBezTo>
                  <a:lnTo>
                    <a:pt x="1135" y="334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34"/>
                    <a:pt x="1168" y="201"/>
                    <a:pt x="1168" y="201"/>
                  </a:cubicBezTo>
                  <a:lnTo>
                    <a:pt x="1168" y="67"/>
                  </a:ln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g3a6bd6bbdf0_0_4"/>
            <p:cNvSpPr/>
            <p:nvPr/>
          </p:nvSpPr>
          <p:spPr>
            <a:xfrm>
              <a:off x="3729500" y="3124850"/>
              <a:ext cx="381125" cy="230025"/>
            </a:xfrm>
            <a:custGeom>
              <a:rect b="b" l="l" r="r" t="t"/>
              <a:pathLst>
                <a:path extrusionOk="0" h="9201" w="15245">
                  <a:moveTo>
                    <a:pt x="15091" y="0"/>
                  </a:moveTo>
                  <a:cubicBezTo>
                    <a:pt x="15048" y="0"/>
                    <a:pt x="14998" y="15"/>
                    <a:pt x="14945" y="47"/>
                  </a:cubicBezTo>
                  <a:lnTo>
                    <a:pt x="301" y="8520"/>
                  </a:lnTo>
                  <a:cubicBezTo>
                    <a:pt x="134" y="8620"/>
                    <a:pt x="34" y="8820"/>
                    <a:pt x="1" y="9020"/>
                  </a:cubicBezTo>
                  <a:cubicBezTo>
                    <a:pt x="1" y="9133"/>
                    <a:pt x="62" y="9201"/>
                    <a:pt x="154" y="9201"/>
                  </a:cubicBezTo>
                  <a:cubicBezTo>
                    <a:pt x="197" y="9201"/>
                    <a:pt x="247" y="9186"/>
                    <a:pt x="301" y="9154"/>
                  </a:cubicBezTo>
                  <a:lnTo>
                    <a:pt x="14945" y="681"/>
                  </a:lnTo>
                  <a:cubicBezTo>
                    <a:pt x="15111" y="581"/>
                    <a:pt x="15245" y="381"/>
                    <a:pt x="15245" y="180"/>
                  </a:cubicBezTo>
                  <a:cubicBezTo>
                    <a:pt x="15245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g3a6bd6bbdf0_0_4"/>
            <p:cNvSpPr/>
            <p:nvPr/>
          </p:nvSpPr>
          <p:spPr>
            <a:xfrm>
              <a:off x="3729500" y="3044775"/>
              <a:ext cx="97600" cy="65750"/>
            </a:xfrm>
            <a:custGeom>
              <a:rect b="b" l="l" r="r" t="t"/>
              <a:pathLst>
                <a:path extrusionOk="0" h="2630" w="3904">
                  <a:moveTo>
                    <a:pt x="3750" y="1"/>
                  </a:moveTo>
                  <a:cubicBezTo>
                    <a:pt x="3707" y="1"/>
                    <a:pt x="3657" y="16"/>
                    <a:pt x="3603" y="48"/>
                  </a:cubicBezTo>
                  <a:lnTo>
                    <a:pt x="301" y="1949"/>
                  </a:lnTo>
                  <a:cubicBezTo>
                    <a:pt x="134" y="2049"/>
                    <a:pt x="34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603" y="682"/>
                  </a:lnTo>
                  <a:cubicBezTo>
                    <a:pt x="3770" y="581"/>
                    <a:pt x="3870" y="415"/>
                    <a:pt x="3903" y="181"/>
                  </a:cubicBezTo>
                  <a:cubicBezTo>
                    <a:pt x="3903" y="68"/>
                    <a:pt x="3842" y="1"/>
                    <a:pt x="37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g3a6bd6bbdf0_0_4"/>
            <p:cNvSpPr/>
            <p:nvPr/>
          </p:nvSpPr>
          <p:spPr>
            <a:xfrm>
              <a:off x="4279900" y="2526750"/>
              <a:ext cx="48375" cy="134800"/>
            </a:xfrm>
            <a:custGeom>
              <a:rect b="b" l="l" r="r" t="t"/>
              <a:pathLst>
                <a:path extrusionOk="0" h="5392" w="1935">
                  <a:moveTo>
                    <a:pt x="1109" y="1"/>
                  </a:moveTo>
                  <a:cubicBezTo>
                    <a:pt x="718" y="1"/>
                    <a:pt x="331" y="121"/>
                    <a:pt x="0" y="354"/>
                  </a:cubicBezTo>
                  <a:lnTo>
                    <a:pt x="0" y="5391"/>
                  </a:lnTo>
                  <a:lnTo>
                    <a:pt x="1935" y="187"/>
                  </a:lnTo>
                  <a:cubicBezTo>
                    <a:pt x="1671" y="62"/>
                    <a:pt x="1389" y="1"/>
                    <a:pt x="1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g3a6bd6bbdf0_0_4"/>
            <p:cNvSpPr/>
            <p:nvPr/>
          </p:nvSpPr>
          <p:spPr>
            <a:xfrm>
              <a:off x="4231525" y="2535600"/>
              <a:ext cx="48400" cy="126775"/>
            </a:xfrm>
            <a:custGeom>
              <a:rect b="b" l="l" r="r" t="t"/>
              <a:pathLst>
                <a:path extrusionOk="0" h="5071" w="1936">
                  <a:moveTo>
                    <a:pt x="1935" y="0"/>
                  </a:moveTo>
                  <a:cubicBezTo>
                    <a:pt x="1135" y="500"/>
                    <a:pt x="468" y="1234"/>
                    <a:pt x="1" y="2068"/>
                  </a:cubicBezTo>
                  <a:lnTo>
                    <a:pt x="1935" y="5070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g3a6bd6bbdf0_0_4"/>
            <p:cNvSpPr/>
            <p:nvPr/>
          </p:nvSpPr>
          <p:spPr>
            <a:xfrm>
              <a:off x="4201500" y="2587300"/>
              <a:ext cx="78425" cy="80900"/>
            </a:xfrm>
            <a:custGeom>
              <a:rect b="b" l="l" r="r" t="t"/>
              <a:pathLst>
                <a:path extrusionOk="0" h="3236" w="3137">
                  <a:moveTo>
                    <a:pt x="1202" y="0"/>
                  </a:moveTo>
                  <a:cubicBezTo>
                    <a:pt x="634" y="1001"/>
                    <a:pt x="234" y="2102"/>
                    <a:pt x="1" y="3236"/>
                  </a:cubicBezTo>
                  <a:lnTo>
                    <a:pt x="3136" y="3002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g3a6bd6bbdf0_0_4"/>
            <p:cNvSpPr/>
            <p:nvPr/>
          </p:nvSpPr>
          <p:spPr>
            <a:xfrm>
              <a:off x="4201500" y="2535600"/>
              <a:ext cx="78425" cy="132600"/>
            </a:xfrm>
            <a:custGeom>
              <a:rect b="b" l="l" r="r" t="t"/>
              <a:pathLst>
                <a:path extrusionOk="0" h="5304" w="3137">
                  <a:moveTo>
                    <a:pt x="3136" y="0"/>
                  </a:moveTo>
                  <a:cubicBezTo>
                    <a:pt x="2336" y="500"/>
                    <a:pt x="1669" y="1234"/>
                    <a:pt x="1202" y="2068"/>
                  </a:cubicBezTo>
                  <a:cubicBezTo>
                    <a:pt x="634" y="3069"/>
                    <a:pt x="234" y="4170"/>
                    <a:pt x="1" y="5304"/>
                  </a:cubicBezTo>
                  <a:lnTo>
                    <a:pt x="3136" y="5070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g3a6bd6bbdf0_0_4"/>
            <p:cNvSpPr/>
            <p:nvPr/>
          </p:nvSpPr>
          <p:spPr>
            <a:xfrm>
              <a:off x="4279900" y="2531425"/>
              <a:ext cx="77575" cy="130125"/>
            </a:xfrm>
            <a:custGeom>
              <a:rect b="b" l="l" r="r" t="t"/>
              <a:pathLst>
                <a:path extrusionOk="0" h="5205" w="3103">
                  <a:moveTo>
                    <a:pt x="1935" y="0"/>
                  </a:moveTo>
                  <a:lnTo>
                    <a:pt x="0" y="5204"/>
                  </a:lnTo>
                  <a:lnTo>
                    <a:pt x="3102" y="1835"/>
                  </a:lnTo>
                  <a:cubicBezTo>
                    <a:pt x="3002" y="1068"/>
                    <a:pt x="2569" y="401"/>
                    <a:pt x="1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g3a6bd6bbdf0_0_4"/>
            <p:cNvSpPr/>
            <p:nvPr/>
          </p:nvSpPr>
          <p:spPr>
            <a:xfrm>
              <a:off x="4197325" y="2661525"/>
              <a:ext cx="82600" cy="85075"/>
            </a:xfrm>
            <a:custGeom>
              <a:rect b="b" l="l" r="r" t="t"/>
              <a:pathLst>
                <a:path extrusionOk="0" h="3403" w="3304">
                  <a:moveTo>
                    <a:pt x="3303" y="0"/>
                  </a:moveTo>
                  <a:lnTo>
                    <a:pt x="168" y="234"/>
                  </a:lnTo>
                  <a:cubicBezTo>
                    <a:pt x="68" y="801"/>
                    <a:pt x="34" y="1368"/>
                    <a:pt x="34" y="1901"/>
                  </a:cubicBezTo>
                  <a:cubicBezTo>
                    <a:pt x="1" y="2402"/>
                    <a:pt x="68" y="2902"/>
                    <a:pt x="168" y="3402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g3a6bd6bbdf0_0_4"/>
            <p:cNvSpPr/>
            <p:nvPr/>
          </p:nvSpPr>
          <p:spPr>
            <a:xfrm>
              <a:off x="4279900" y="2655675"/>
              <a:ext cx="78400" cy="80925"/>
            </a:xfrm>
            <a:custGeom>
              <a:rect b="b" l="l" r="r" t="t"/>
              <a:pathLst>
                <a:path extrusionOk="0" h="3237" w="3136">
                  <a:moveTo>
                    <a:pt x="3136" y="1"/>
                  </a:moveTo>
                  <a:lnTo>
                    <a:pt x="0" y="267"/>
                  </a:lnTo>
                  <a:lnTo>
                    <a:pt x="1935" y="3236"/>
                  </a:lnTo>
                  <a:cubicBezTo>
                    <a:pt x="2502" y="2235"/>
                    <a:pt x="2902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g3a6bd6bbdf0_0_4"/>
            <p:cNvSpPr/>
            <p:nvPr/>
          </p:nvSpPr>
          <p:spPr>
            <a:xfrm>
              <a:off x="4231525" y="2662350"/>
              <a:ext cx="48400" cy="134775"/>
            </a:xfrm>
            <a:custGeom>
              <a:rect b="b" l="l" r="r" t="t"/>
              <a:pathLst>
                <a:path extrusionOk="0" h="5391" w="1936">
                  <a:moveTo>
                    <a:pt x="1935" y="0"/>
                  </a:moveTo>
                  <a:lnTo>
                    <a:pt x="1" y="5204"/>
                  </a:lnTo>
                  <a:cubicBezTo>
                    <a:pt x="265" y="5329"/>
                    <a:pt x="547" y="5391"/>
                    <a:pt x="826" y="5391"/>
                  </a:cubicBezTo>
                  <a:cubicBezTo>
                    <a:pt x="1217" y="5391"/>
                    <a:pt x="1605" y="5271"/>
                    <a:pt x="1935" y="503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g3a6bd6bbdf0_0_4"/>
            <p:cNvSpPr/>
            <p:nvPr/>
          </p:nvSpPr>
          <p:spPr>
            <a:xfrm>
              <a:off x="4201500" y="2662350"/>
              <a:ext cx="78425" cy="130125"/>
            </a:xfrm>
            <a:custGeom>
              <a:rect b="b" l="l" r="r" t="t"/>
              <a:pathLst>
                <a:path extrusionOk="0" h="5205" w="3137">
                  <a:moveTo>
                    <a:pt x="3136" y="0"/>
                  </a:moveTo>
                  <a:lnTo>
                    <a:pt x="1" y="3369"/>
                  </a:lnTo>
                  <a:cubicBezTo>
                    <a:pt x="134" y="4103"/>
                    <a:pt x="568" y="4770"/>
                    <a:pt x="1202" y="5204"/>
                  </a:cubicBezTo>
                  <a:lnTo>
                    <a:pt x="31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g3a6bd6bbdf0_0_4"/>
            <p:cNvSpPr/>
            <p:nvPr/>
          </p:nvSpPr>
          <p:spPr>
            <a:xfrm>
              <a:off x="4279900" y="2578125"/>
              <a:ext cx="82575" cy="84250"/>
            </a:xfrm>
            <a:custGeom>
              <a:rect b="b" l="l" r="r" t="t"/>
              <a:pathLst>
                <a:path extrusionOk="0" h="3370" w="3303">
                  <a:moveTo>
                    <a:pt x="3136" y="0"/>
                  </a:moveTo>
                  <a:lnTo>
                    <a:pt x="0" y="3369"/>
                  </a:lnTo>
                  <a:lnTo>
                    <a:pt x="3136" y="3136"/>
                  </a:lnTo>
                  <a:cubicBezTo>
                    <a:pt x="3236" y="2569"/>
                    <a:pt x="3303" y="2002"/>
                    <a:pt x="3303" y="1468"/>
                  </a:cubicBezTo>
                  <a:cubicBezTo>
                    <a:pt x="3303" y="968"/>
                    <a:pt x="3236" y="467"/>
                    <a:pt x="31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g3a6bd6bbdf0_0_4"/>
            <p:cNvSpPr/>
            <p:nvPr/>
          </p:nvSpPr>
          <p:spPr>
            <a:xfrm>
              <a:off x="4279900" y="2662350"/>
              <a:ext cx="48375" cy="125950"/>
            </a:xfrm>
            <a:custGeom>
              <a:rect b="b" l="l" r="r" t="t"/>
              <a:pathLst>
                <a:path extrusionOk="0" h="5038" w="1935">
                  <a:moveTo>
                    <a:pt x="0" y="0"/>
                  </a:moveTo>
                  <a:lnTo>
                    <a:pt x="0" y="5037"/>
                  </a:lnTo>
                  <a:cubicBezTo>
                    <a:pt x="801" y="4537"/>
                    <a:pt x="1468" y="3803"/>
                    <a:pt x="1935" y="29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g3a6bd6bbdf0_0_4"/>
            <p:cNvSpPr/>
            <p:nvPr/>
          </p:nvSpPr>
          <p:spPr>
            <a:xfrm>
              <a:off x="4231525" y="2804600"/>
              <a:ext cx="96750" cy="65775"/>
            </a:xfrm>
            <a:custGeom>
              <a:rect b="b" l="l" r="r" t="t"/>
              <a:pathLst>
                <a:path extrusionOk="0" h="2631" w="3870">
                  <a:moveTo>
                    <a:pt x="3717" y="1"/>
                  </a:moveTo>
                  <a:cubicBezTo>
                    <a:pt x="3673" y="1"/>
                    <a:pt x="3623" y="16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16"/>
                    <a:pt x="1" y="2450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2"/>
                  </a:lnTo>
                  <a:cubicBezTo>
                    <a:pt x="3737" y="582"/>
                    <a:pt x="3870" y="381"/>
                    <a:pt x="3870" y="181"/>
                  </a:cubicBezTo>
                  <a:cubicBezTo>
                    <a:pt x="3870" y="68"/>
                    <a:pt x="3808" y="1"/>
                    <a:pt x="37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g3a6bd6bbdf0_0_4"/>
            <p:cNvSpPr/>
            <p:nvPr/>
          </p:nvSpPr>
          <p:spPr>
            <a:xfrm>
              <a:off x="4213175" y="2843000"/>
              <a:ext cx="133450" cy="87375"/>
            </a:xfrm>
            <a:custGeom>
              <a:rect b="b" l="l" r="r" t="t"/>
              <a:pathLst>
                <a:path extrusionOk="0" h="3495" w="5338">
                  <a:moveTo>
                    <a:pt x="5180" y="0"/>
                  </a:moveTo>
                  <a:cubicBezTo>
                    <a:pt x="5138" y="0"/>
                    <a:pt x="5089" y="15"/>
                    <a:pt x="5038" y="46"/>
                  </a:cubicBezTo>
                  <a:lnTo>
                    <a:pt x="301" y="2782"/>
                  </a:lnTo>
                  <a:cubicBezTo>
                    <a:pt x="134" y="2882"/>
                    <a:pt x="34" y="3082"/>
                    <a:pt x="1" y="3282"/>
                  </a:cubicBezTo>
                  <a:cubicBezTo>
                    <a:pt x="1" y="3420"/>
                    <a:pt x="64" y="3495"/>
                    <a:pt x="159" y="3495"/>
                  </a:cubicBezTo>
                  <a:cubicBezTo>
                    <a:pt x="201" y="3495"/>
                    <a:pt x="249" y="3480"/>
                    <a:pt x="301" y="3449"/>
                  </a:cubicBezTo>
                  <a:lnTo>
                    <a:pt x="5038" y="713"/>
                  </a:lnTo>
                  <a:cubicBezTo>
                    <a:pt x="5204" y="580"/>
                    <a:pt x="5338" y="413"/>
                    <a:pt x="5338" y="213"/>
                  </a:cubicBezTo>
                  <a:cubicBezTo>
                    <a:pt x="5338" y="75"/>
                    <a:pt x="5274" y="0"/>
                    <a:pt x="51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g3a6bd6bbdf0_0_4"/>
            <p:cNvSpPr/>
            <p:nvPr/>
          </p:nvSpPr>
          <p:spPr>
            <a:xfrm>
              <a:off x="4213175" y="2891875"/>
              <a:ext cx="133450" cy="86900"/>
            </a:xfrm>
            <a:custGeom>
              <a:rect b="b" l="l" r="r" t="t"/>
              <a:pathLst>
                <a:path extrusionOk="0" h="3476" w="5338">
                  <a:moveTo>
                    <a:pt x="5158" y="0"/>
                  </a:moveTo>
                  <a:cubicBezTo>
                    <a:pt x="5122" y="0"/>
                    <a:pt x="5081" y="9"/>
                    <a:pt x="5038" y="26"/>
                  </a:cubicBezTo>
                  <a:lnTo>
                    <a:pt x="301" y="2795"/>
                  </a:lnTo>
                  <a:cubicBezTo>
                    <a:pt x="134" y="2895"/>
                    <a:pt x="34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7" y="3475"/>
                    <a:pt x="247" y="3461"/>
                    <a:pt x="301" y="3428"/>
                  </a:cubicBezTo>
                  <a:lnTo>
                    <a:pt x="5038" y="693"/>
                  </a:lnTo>
                  <a:cubicBezTo>
                    <a:pt x="5204" y="593"/>
                    <a:pt x="5338" y="393"/>
                    <a:pt x="5338" y="193"/>
                  </a:cubicBezTo>
                  <a:cubicBezTo>
                    <a:pt x="5338" y="69"/>
                    <a:pt x="5264" y="0"/>
                    <a:pt x="51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g3a6bd6bbdf0_0_4"/>
            <p:cNvSpPr/>
            <p:nvPr/>
          </p:nvSpPr>
          <p:spPr>
            <a:xfrm>
              <a:off x="4213175" y="2941375"/>
              <a:ext cx="133450" cy="86900"/>
            </a:xfrm>
            <a:custGeom>
              <a:rect b="b" l="l" r="r" t="t"/>
              <a:pathLst>
                <a:path extrusionOk="0" h="3476" w="5338">
                  <a:moveTo>
                    <a:pt x="5184" y="0"/>
                  </a:moveTo>
                  <a:cubicBezTo>
                    <a:pt x="5141" y="0"/>
                    <a:pt x="5091" y="15"/>
                    <a:pt x="5038" y="47"/>
                  </a:cubicBezTo>
                  <a:lnTo>
                    <a:pt x="301" y="2783"/>
                  </a:lnTo>
                  <a:cubicBezTo>
                    <a:pt x="134" y="2883"/>
                    <a:pt x="34" y="3083"/>
                    <a:pt x="1" y="3283"/>
                  </a:cubicBezTo>
                  <a:cubicBezTo>
                    <a:pt x="1" y="3407"/>
                    <a:pt x="74" y="3475"/>
                    <a:pt x="180" y="3475"/>
                  </a:cubicBezTo>
                  <a:cubicBezTo>
                    <a:pt x="217" y="3475"/>
                    <a:pt x="258" y="3467"/>
                    <a:pt x="301" y="3450"/>
                  </a:cubicBezTo>
                  <a:lnTo>
                    <a:pt x="5038" y="681"/>
                  </a:lnTo>
                  <a:cubicBezTo>
                    <a:pt x="5204" y="581"/>
                    <a:pt x="5338" y="414"/>
                    <a:pt x="5338" y="181"/>
                  </a:cubicBezTo>
                  <a:cubicBezTo>
                    <a:pt x="5338" y="68"/>
                    <a:pt x="5276" y="0"/>
                    <a:pt x="51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g3a6bd6bbdf0_0_4"/>
            <p:cNvSpPr/>
            <p:nvPr/>
          </p:nvSpPr>
          <p:spPr>
            <a:xfrm>
              <a:off x="4575950" y="2355125"/>
              <a:ext cx="48375" cy="134625"/>
            </a:xfrm>
            <a:custGeom>
              <a:rect b="b" l="l" r="r" t="t"/>
              <a:pathLst>
                <a:path extrusionOk="0" h="5385" w="1935">
                  <a:moveTo>
                    <a:pt x="1103" y="1"/>
                  </a:moveTo>
                  <a:cubicBezTo>
                    <a:pt x="725" y="1"/>
                    <a:pt x="341" y="120"/>
                    <a:pt x="0" y="348"/>
                  </a:cubicBezTo>
                  <a:lnTo>
                    <a:pt x="0" y="5384"/>
                  </a:lnTo>
                  <a:lnTo>
                    <a:pt x="1935" y="214"/>
                  </a:lnTo>
                  <a:cubicBezTo>
                    <a:pt x="1675" y="70"/>
                    <a:pt x="1391" y="1"/>
                    <a:pt x="11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g3a6bd6bbdf0_0_4"/>
            <p:cNvSpPr/>
            <p:nvPr/>
          </p:nvSpPr>
          <p:spPr>
            <a:xfrm>
              <a:off x="4528400" y="2363800"/>
              <a:ext cx="47575" cy="125950"/>
            </a:xfrm>
            <a:custGeom>
              <a:rect b="b" l="l" r="r" t="t"/>
              <a:pathLst>
                <a:path extrusionOk="0" h="5038" w="1903">
                  <a:moveTo>
                    <a:pt x="1902" y="1"/>
                  </a:moveTo>
                  <a:cubicBezTo>
                    <a:pt x="1101" y="501"/>
                    <a:pt x="434" y="1235"/>
                    <a:pt x="1" y="2069"/>
                  </a:cubicBezTo>
                  <a:lnTo>
                    <a:pt x="1902" y="5037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g3a6bd6bbdf0_0_4"/>
            <p:cNvSpPr/>
            <p:nvPr/>
          </p:nvSpPr>
          <p:spPr>
            <a:xfrm>
              <a:off x="4498375" y="2415500"/>
              <a:ext cx="78425" cy="80925"/>
            </a:xfrm>
            <a:custGeom>
              <a:rect b="b" l="l" r="r" t="t"/>
              <a:pathLst>
                <a:path extrusionOk="0" h="3237" w="3137">
                  <a:moveTo>
                    <a:pt x="1202" y="1"/>
                  </a:moveTo>
                  <a:cubicBezTo>
                    <a:pt x="601" y="1001"/>
                    <a:pt x="201" y="2102"/>
                    <a:pt x="1" y="3236"/>
                  </a:cubicBezTo>
                  <a:lnTo>
                    <a:pt x="3136" y="3003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g3a6bd6bbdf0_0_4"/>
            <p:cNvSpPr/>
            <p:nvPr/>
          </p:nvSpPr>
          <p:spPr>
            <a:xfrm>
              <a:off x="4576775" y="2360475"/>
              <a:ext cx="77575" cy="130100"/>
            </a:xfrm>
            <a:custGeom>
              <a:rect b="b" l="l" r="r" t="t"/>
              <a:pathLst>
                <a:path extrusionOk="0" h="5204" w="3103">
                  <a:moveTo>
                    <a:pt x="1902" y="0"/>
                  </a:moveTo>
                  <a:lnTo>
                    <a:pt x="0" y="5204"/>
                  </a:lnTo>
                  <a:lnTo>
                    <a:pt x="3103" y="1835"/>
                  </a:lnTo>
                  <a:cubicBezTo>
                    <a:pt x="3003" y="1068"/>
                    <a:pt x="2569" y="400"/>
                    <a:pt x="19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g3a6bd6bbdf0_0_4"/>
            <p:cNvSpPr/>
            <p:nvPr/>
          </p:nvSpPr>
          <p:spPr>
            <a:xfrm>
              <a:off x="4494225" y="2489725"/>
              <a:ext cx="82575" cy="85075"/>
            </a:xfrm>
            <a:custGeom>
              <a:rect b="b" l="l" r="r" t="t"/>
              <a:pathLst>
                <a:path extrusionOk="0" h="3403" w="3303">
                  <a:moveTo>
                    <a:pt x="3302" y="0"/>
                  </a:moveTo>
                  <a:lnTo>
                    <a:pt x="167" y="234"/>
                  </a:lnTo>
                  <a:cubicBezTo>
                    <a:pt x="67" y="801"/>
                    <a:pt x="0" y="1368"/>
                    <a:pt x="0" y="1902"/>
                  </a:cubicBezTo>
                  <a:cubicBezTo>
                    <a:pt x="0" y="2402"/>
                    <a:pt x="67" y="2903"/>
                    <a:pt x="167" y="3403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g3a6bd6bbdf0_0_4"/>
            <p:cNvSpPr/>
            <p:nvPr/>
          </p:nvSpPr>
          <p:spPr>
            <a:xfrm>
              <a:off x="4575950" y="2483875"/>
              <a:ext cx="78400" cy="80925"/>
            </a:xfrm>
            <a:custGeom>
              <a:rect b="b" l="l" r="r" t="t"/>
              <a:pathLst>
                <a:path extrusionOk="0" h="3237" w="3136">
                  <a:moveTo>
                    <a:pt x="3136" y="1"/>
                  </a:moveTo>
                  <a:lnTo>
                    <a:pt x="0" y="234"/>
                  </a:lnTo>
                  <a:lnTo>
                    <a:pt x="1935" y="3237"/>
                  </a:lnTo>
                  <a:cubicBezTo>
                    <a:pt x="2535" y="2236"/>
                    <a:pt x="2935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g3a6bd6bbdf0_0_4"/>
            <p:cNvSpPr/>
            <p:nvPr/>
          </p:nvSpPr>
          <p:spPr>
            <a:xfrm>
              <a:off x="4528400" y="2489725"/>
              <a:ext cx="47575" cy="135625"/>
            </a:xfrm>
            <a:custGeom>
              <a:rect b="b" l="l" r="r" t="t"/>
              <a:pathLst>
                <a:path extrusionOk="0" h="5425" w="1903">
                  <a:moveTo>
                    <a:pt x="1902" y="0"/>
                  </a:moveTo>
                  <a:lnTo>
                    <a:pt x="1" y="5238"/>
                  </a:lnTo>
                  <a:cubicBezTo>
                    <a:pt x="251" y="5363"/>
                    <a:pt x="525" y="5424"/>
                    <a:pt x="800" y="5424"/>
                  </a:cubicBezTo>
                  <a:cubicBezTo>
                    <a:pt x="1184" y="5424"/>
                    <a:pt x="1571" y="5304"/>
                    <a:pt x="1902" y="5071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g3a6bd6bbdf0_0_4"/>
            <p:cNvSpPr/>
            <p:nvPr/>
          </p:nvSpPr>
          <p:spPr>
            <a:xfrm>
              <a:off x="4498375" y="2490550"/>
              <a:ext cx="78425" cy="130125"/>
            </a:xfrm>
            <a:custGeom>
              <a:rect b="b" l="l" r="r" t="t"/>
              <a:pathLst>
                <a:path extrusionOk="0" h="5205" w="3137">
                  <a:moveTo>
                    <a:pt x="3136" y="1"/>
                  </a:moveTo>
                  <a:lnTo>
                    <a:pt x="1" y="3370"/>
                  </a:lnTo>
                  <a:cubicBezTo>
                    <a:pt x="134" y="4104"/>
                    <a:pt x="568" y="4771"/>
                    <a:pt x="1202" y="5205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g3a6bd6bbdf0_0_4"/>
            <p:cNvSpPr/>
            <p:nvPr/>
          </p:nvSpPr>
          <p:spPr>
            <a:xfrm>
              <a:off x="4494225" y="2363800"/>
              <a:ext cx="81750" cy="256875"/>
            </a:xfrm>
            <a:custGeom>
              <a:rect b="b" l="l" r="r" t="t"/>
              <a:pathLst>
                <a:path extrusionOk="0" h="10275" w="3270">
                  <a:moveTo>
                    <a:pt x="3269" y="1"/>
                  </a:moveTo>
                  <a:cubicBezTo>
                    <a:pt x="2468" y="501"/>
                    <a:pt x="1801" y="1235"/>
                    <a:pt x="1368" y="2069"/>
                  </a:cubicBezTo>
                  <a:cubicBezTo>
                    <a:pt x="767" y="3069"/>
                    <a:pt x="367" y="4170"/>
                    <a:pt x="167" y="5304"/>
                  </a:cubicBezTo>
                  <a:cubicBezTo>
                    <a:pt x="67" y="5838"/>
                    <a:pt x="0" y="6405"/>
                    <a:pt x="0" y="6972"/>
                  </a:cubicBezTo>
                  <a:cubicBezTo>
                    <a:pt x="0" y="7473"/>
                    <a:pt x="67" y="7940"/>
                    <a:pt x="167" y="8440"/>
                  </a:cubicBezTo>
                  <a:cubicBezTo>
                    <a:pt x="300" y="9174"/>
                    <a:pt x="734" y="9841"/>
                    <a:pt x="1368" y="10275"/>
                  </a:cubicBezTo>
                  <a:lnTo>
                    <a:pt x="3269" y="5037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g3a6bd6bbdf0_0_4"/>
            <p:cNvSpPr/>
            <p:nvPr/>
          </p:nvSpPr>
          <p:spPr>
            <a:xfrm>
              <a:off x="4575950" y="2406325"/>
              <a:ext cx="82575" cy="84250"/>
            </a:xfrm>
            <a:custGeom>
              <a:rect b="b" l="l" r="r" t="t"/>
              <a:pathLst>
                <a:path extrusionOk="0" h="3370" w="3303">
                  <a:moveTo>
                    <a:pt x="3136" y="1"/>
                  </a:moveTo>
                  <a:lnTo>
                    <a:pt x="0" y="3370"/>
                  </a:lnTo>
                  <a:lnTo>
                    <a:pt x="3136" y="3136"/>
                  </a:lnTo>
                  <a:cubicBezTo>
                    <a:pt x="3236" y="2603"/>
                    <a:pt x="3302" y="2036"/>
                    <a:pt x="3302" y="1468"/>
                  </a:cubicBezTo>
                  <a:cubicBezTo>
                    <a:pt x="3302" y="968"/>
                    <a:pt x="3269" y="468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g3a6bd6bbdf0_0_4"/>
            <p:cNvSpPr/>
            <p:nvPr/>
          </p:nvSpPr>
          <p:spPr>
            <a:xfrm>
              <a:off x="4576775" y="2489725"/>
              <a:ext cx="47550" cy="126775"/>
            </a:xfrm>
            <a:custGeom>
              <a:rect b="b" l="l" r="r" t="t"/>
              <a:pathLst>
                <a:path extrusionOk="0" h="5071" w="1902">
                  <a:moveTo>
                    <a:pt x="0" y="0"/>
                  </a:moveTo>
                  <a:lnTo>
                    <a:pt x="0" y="5071"/>
                  </a:lnTo>
                  <a:cubicBezTo>
                    <a:pt x="801" y="4570"/>
                    <a:pt x="1468" y="3837"/>
                    <a:pt x="1902" y="3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g3a6bd6bbdf0_0_4"/>
            <p:cNvSpPr/>
            <p:nvPr/>
          </p:nvSpPr>
          <p:spPr>
            <a:xfrm>
              <a:off x="4527575" y="2633350"/>
              <a:ext cx="97600" cy="66025"/>
            </a:xfrm>
            <a:custGeom>
              <a:rect b="b" l="l" r="r" t="t"/>
              <a:pathLst>
                <a:path extrusionOk="0" h="2641" w="3904">
                  <a:moveTo>
                    <a:pt x="3724" y="1"/>
                  </a:moveTo>
                  <a:cubicBezTo>
                    <a:pt x="3687" y="1"/>
                    <a:pt x="3646" y="9"/>
                    <a:pt x="3603" y="26"/>
                  </a:cubicBezTo>
                  <a:lnTo>
                    <a:pt x="301" y="1928"/>
                  </a:lnTo>
                  <a:cubicBezTo>
                    <a:pt x="134" y="2061"/>
                    <a:pt x="34" y="2228"/>
                    <a:pt x="0" y="2428"/>
                  </a:cubicBezTo>
                  <a:cubicBezTo>
                    <a:pt x="0" y="2566"/>
                    <a:pt x="64" y="2641"/>
                    <a:pt x="158" y="2641"/>
                  </a:cubicBezTo>
                  <a:cubicBezTo>
                    <a:pt x="200" y="2641"/>
                    <a:pt x="249" y="2626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1"/>
                    <a:pt x="37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g3a6bd6bbdf0_0_4"/>
            <p:cNvSpPr/>
            <p:nvPr/>
          </p:nvSpPr>
          <p:spPr>
            <a:xfrm>
              <a:off x="4510050" y="2671725"/>
              <a:ext cx="132625" cy="86900"/>
            </a:xfrm>
            <a:custGeom>
              <a:rect b="b" l="l" r="r" t="t"/>
              <a:pathLst>
                <a:path extrusionOk="0" h="3476" w="5305">
                  <a:moveTo>
                    <a:pt x="5125" y="0"/>
                  </a:moveTo>
                  <a:cubicBezTo>
                    <a:pt x="5088" y="0"/>
                    <a:pt x="5047" y="8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2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g3a6bd6bbdf0_0_4"/>
            <p:cNvSpPr/>
            <p:nvPr/>
          </p:nvSpPr>
          <p:spPr>
            <a:xfrm>
              <a:off x="4510050" y="2720925"/>
              <a:ext cx="132625" cy="86900"/>
            </a:xfrm>
            <a:custGeom>
              <a:rect b="b" l="l" r="r" t="t"/>
              <a:pathLst>
                <a:path extrusionOk="0" h="3476" w="5305">
                  <a:moveTo>
                    <a:pt x="5125" y="0"/>
                  </a:moveTo>
                  <a:cubicBezTo>
                    <a:pt x="5088" y="0"/>
                    <a:pt x="5047" y="9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61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3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g3a6bd6bbdf0_0_4"/>
            <p:cNvSpPr/>
            <p:nvPr/>
          </p:nvSpPr>
          <p:spPr>
            <a:xfrm>
              <a:off x="4510050" y="2770425"/>
              <a:ext cx="132625" cy="86600"/>
            </a:xfrm>
            <a:custGeom>
              <a:rect b="b" l="l" r="r" t="t"/>
              <a:pathLst>
                <a:path extrusionOk="0" h="3464" w="5305">
                  <a:moveTo>
                    <a:pt x="5151" y="0"/>
                  </a:moveTo>
                  <a:cubicBezTo>
                    <a:pt x="5108" y="0"/>
                    <a:pt x="5058" y="15"/>
                    <a:pt x="5004" y="47"/>
                  </a:cubicBezTo>
                  <a:lnTo>
                    <a:pt x="301" y="2749"/>
                  </a:lnTo>
                  <a:cubicBezTo>
                    <a:pt x="101" y="2883"/>
                    <a:pt x="1" y="3049"/>
                    <a:pt x="1" y="3283"/>
                  </a:cubicBezTo>
                  <a:cubicBezTo>
                    <a:pt x="1" y="3396"/>
                    <a:pt x="62" y="3463"/>
                    <a:pt x="154" y="3463"/>
                  </a:cubicBezTo>
                  <a:cubicBezTo>
                    <a:pt x="198" y="3463"/>
                    <a:pt x="248" y="3448"/>
                    <a:pt x="301" y="3416"/>
                  </a:cubicBezTo>
                  <a:lnTo>
                    <a:pt x="5004" y="681"/>
                  </a:lnTo>
                  <a:cubicBezTo>
                    <a:pt x="5205" y="581"/>
                    <a:pt x="5305" y="381"/>
                    <a:pt x="5305" y="181"/>
                  </a:cubicBezTo>
                  <a:cubicBezTo>
                    <a:pt x="5305" y="67"/>
                    <a:pt x="5243" y="0"/>
                    <a:pt x="5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g3a6bd6bbdf0_0_4"/>
            <p:cNvSpPr/>
            <p:nvPr/>
          </p:nvSpPr>
          <p:spPr>
            <a:xfrm>
              <a:off x="3869600" y="3939900"/>
              <a:ext cx="705525" cy="449050"/>
            </a:xfrm>
            <a:custGeom>
              <a:rect b="b" l="l" r="r" t="t"/>
              <a:pathLst>
                <a:path extrusionOk="0" h="17962" w="28221">
                  <a:moveTo>
                    <a:pt x="24674" y="1"/>
                  </a:moveTo>
                  <a:cubicBezTo>
                    <a:pt x="24459" y="1"/>
                    <a:pt x="24262" y="46"/>
                    <a:pt x="24084" y="135"/>
                  </a:cubicBezTo>
                  <a:cubicBezTo>
                    <a:pt x="21282" y="1536"/>
                    <a:pt x="1702" y="14112"/>
                    <a:pt x="434" y="14712"/>
                  </a:cubicBezTo>
                  <a:cubicBezTo>
                    <a:pt x="167" y="14879"/>
                    <a:pt x="1" y="15213"/>
                    <a:pt x="1" y="15546"/>
                  </a:cubicBezTo>
                  <a:cubicBezTo>
                    <a:pt x="34" y="16413"/>
                    <a:pt x="468" y="17247"/>
                    <a:pt x="1201" y="17781"/>
                  </a:cubicBezTo>
                  <a:cubicBezTo>
                    <a:pt x="1362" y="17901"/>
                    <a:pt x="1546" y="17961"/>
                    <a:pt x="1732" y="17961"/>
                  </a:cubicBezTo>
                  <a:cubicBezTo>
                    <a:pt x="1857" y="17961"/>
                    <a:pt x="1982" y="17935"/>
                    <a:pt x="2102" y="17881"/>
                  </a:cubicBezTo>
                  <a:cubicBezTo>
                    <a:pt x="4070" y="16780"/>
                    <a:pt x="23451" y="8541"/>
                    <a:pt x="27387" y="6440"/>
                  </a:cubicBezTo>
                  <a:cubicBezTo>
                    <a:pt x="27887" y="6173"/>
                    <a:pt x="28187" y="5639"/>
                    <a:pt x="28221" y="4838"/>
                  </a:cubicBezTo>
                  <a:cubicBezTo>
                    <a:pt x="28187" y="3037"/>
                    <a:pt x="27287" y="1403"/>
                    <a:pt x="25852" y="369"/>
                  </a:cubicBezTo>
                  <a:cubicBezTo>
                    <a:pt x="25419" y="121"/>
                    <a:pt x="25023" y="1"/>
                    <a:pt x="246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g3a6bd6bbdf0_0_4"/>
            <p:cNvSpPr/>
            <p:nvPr/>
          </p:nvSpPr>
          <p:spPr>
            <a:xfrm>
              <a:off x="3870425" y="3939900"/>
              <a:ext cx="684700" cy="412025"/>
            </a:xfrm>
            <a:custGeom>
              <a:rect b="b" l="l" r="r" t="t"/>
              <a:pathLst>
                <a:path extrusionOk="0" h="16481" w="27388">
                  <a:moveTo>
                    <a:pt x="24641" y="1"/>
                  </a:moveTo>
                  <a:cubicBezTo>
                    <a:pt x="24426" y="1"/>
                    <a:pt x="24229" y="46"/>
                    <a:pt x="24051" y="135"/>
                  </a:cubicBezTo>
                  <a:lnTo>
                    <a:pt x="23985" y="168"/>
                  </a:lnTo>
                  <a:cubicBezTo>
                    <a:pt x="21450" y="1469"/>
                    <a:pt x="6872" y="10776"/>
                    <a:pt x="1936" y="13778"/>
                  </a:cubicBezTo>
                  <a:lnTo>
                    <a:pt x="1902" y="13778"/>
                  </a:lnTo>
                  <a:lnTo>
                    <a:pt x="1702" y="13912"/>
                  </a:lnTo>
                  <a:lnTo>
                    <a:pt x="1669" y="13945"/>
                  </a:lnTo>
                  <a:lnTo>
                    <a:pt x="1535" y="14012"/>
                  </a:lnTo>
                  <a:lnTo>
                    <a:pt x="1402" y="14112"/>
                  </a:lnTo>
                  <a:cubicBezTo>
                    <a:pt x="902" y="14412"/>
                    <a:pt x="535" y="14612"/>
                    <a:pt x="401" y="14679"/>
                  </a:cubicBezTo>
                  <a:cubicBezTo>
                    <a:pt x="368" y="14712"/>
                    <a:pt x="334" y="14746"/>
                    <a:pt x="301" y="14779"/>
                  </a:cubicBezTo>
                  <a:cubicBezTo>
                    <a:pt x="101" y="14979"/>
                    <a:pt x="1" y="15213"/>
                    <a:pt x="1" y="15513"/>
                  </a:cubicBezTo>
                  <a:cubicBezTo>
                    <a:pt x="1" y="15579"/>
                    <a:pt x="1" y="15680"/>
                    <a:pt x="1" y="15780"/>
                  </a:cubicBezTo>
                  <a:lnTo>
                    <a:pt x="1" y="15880"/>
                  </a:lnTo>
                  <a:cubicBezTo>
                    <a:pt x="1" y="15913"/>
                    <a:pt x="1" y="16013"/>
                    <a:pt x="34" y="16046"/>
                  </a:cubicBezTo>
                  <a:lnTo>
                    <a:pt x="68" y="16213"/>
                  </a:lnTo>
                  <a:cubicBezTo>
                    <a:pt x="68" y="16247"/>
                    <a:pt x="101" y="16313"/>
                    <a:pt x="134" y="16347"/>
                  </a:cubicBezTo>
                  <a:cubicBezTo>
                    <a:pt x="134" y="16380"/>
                    <a:pt x="168" y="16447"/>
                    <a:pt x="168" y="16480"/>
                  </a:cubicBezTo>
                  <a:lnTo>
                    <a:pt x="27387" y="2103"/>
                  </a:lnTo>
                  <a:cubicBezTo>
                    <a:pt x="27020" y="1403"/>
                    <a:pt x="26453" y="802"/>
                    <a:pt x="25819" y="369"/>
                  </a:cubicBezTo>
                  <a:cubicBezTo>
                    <a:pt x="25386" y="121"/>
                    <a:pt x="24990" y="1"/>
                    <a:pt x="24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g3a6bd6bbdf0_0_4"/>
            <p:cNvSpPr/>
            <p:nvPr/>
          </p:nvSpPr>
          <p:spPr>
            <a:xfrm>
              <a:off x="3870425" y="4306625"/>
              <a:ext cx="61750" cy="82600"/>
            </a:xfrm>
            <a:custGeom>
              <a:rect b="b" l="l" r="r" t="t"/>
              <a:pathLst>
                <a:path extrusionOk="0" h="3304" w="2470">
                  <a:moveTo>
                    <a:pt x="703" y="0"/>
                  </a:moveTo>
                  <a:cubicBezTo>
                    <a:pt x="296" y="0"/>
                    <a:pt x="1" y="315"/>
                    <a:pt x="1" y="877"/>
                  </a:cubicBezTo>
                  <a:cubicBezTo>
                    <a:pt x="1" y="1778"/>
                    <a:pt x="435" y="2612"/>
                    <a:pt x="1168" y="3112"/>
                  </a:cubicBezTo>
                  <a:cubicBezTo>
                    <a:pt x="1379" y="3242"/>
                    <a:pt x="1580" y="3303"/>
                    <a:pt x="1759" y="3303"/>
                  </a:cubicBezTo>
                  <a:cubicBezTo>
                    <a:pt x="2175" y="3303"/>
                    <a:pt x="2469" y="2972"/>
                    <a:pt x="2469" y="2412"/>
                  </a:cubicBezTo>
                  <a:cubicBezTo>
                    <a:pt x="2436" y="1544"/>
                    <a:pt x="2002" y="710"/>
                    <a:pt x="1268" y="177"/>
                  </a:cubicBezTo>
                  <a:cubicBezTo>
                    <a:pt x="1069" y="57"/>
                    <a:pt x="876" y="0"/>
                    <a:pt x="7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g3a6bd6bbdf0_0_4"/>
            <p:cNvSpPr/>
            <p:nvPr/>
          </p:nvSpPr>
          <p:spPr>
            <a:xfrm>
              <a:off x="3752850" y="4317950"/>
              <a:ext cx="166800" cy="126325"/>
            </a:xfrm>
            <a:custGeom>
              <a:rect b="b" l="l" r="r" t="t"/>
              <a:pathLst>
                <a:path extrusionOk="0" h="5053" w="6672">
                  <a:moveTo>
                    <a:pt x="5341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893"/>
                    <a:pt x="367" y="4527"/>
                    <a:pt x="935" y="4927"/>
                  </a:cubicBezTo>
                  <a:cubicBezTo>
                    <a:pt x="1056" y="5008"/>
                    <a:pt x="1201" y="5052"/>
                    <a:pt x="1342" y="5052"/>
                  </a:cubicBezTo>
                  <a:cubicBezTo>
                    <a:pt x="1433" y="5052"/>
                    <a:pt x="1523" y="5034"/>
                    <a:pt x="1602" y="4994"/>
                  </a:cubicBezTo>
                  <a:lnTo>
                    <a:pt x="6372" y="2492"/>
                  </a:lnTo>
                  <a:cubicBezTo>
                    <a:pt x="6572" y="2359"/>
                    <a:pt x="6672" y="2092"/>
                    <a:pt x="6672" y="1858"/>
                  </a:cubicBezTo>
                  <a:cubicBezTo>
                    <a:pt x="6639" y="1191"/>
                    <a:pt x="6305" y="558"/>
                    <a:pt x="5738" y="157"/>
                  </a:cubicBezTo>
                  <a:cubicBezTo>
                    <a:pt x="5634" y="53"/>
                    <a:pt x="5490" y="1"/>
                    <a:pt x="534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g3a6bd6bbdf0_0_4"/>
            <p:cNvSpPr/>
            <p:nvPr/>
          </p:nvSpPr>
          <p:spPr>
            <a:xfrm>
              <a:off x="3752850" y="4317950"/>
              <a:ext cx="156800" cy="98175"/>
            </a:xfrm>
            <a:custGeom>
              <a:rect b="b" l="l" r="r" t="t"/>
              <a:pathLst>
                <a:path extrusionOk="0" h="3927" w="6272">
                  <a:moveTo>
                    <a:pt x="5342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460"/>
                    <a:pt x="67" y="3693"/>
                    <a:pt x="167" y="3927"/>
                  </a:cubicBezTo>
                  <a:lnTo>
                    <a:pt x="6272" y="691"/>
                  </a:lnTo>
                  <a:cubicBezTo>
                    <a:pt x="6138" y="457"/>
                    <a:pt x="5971" y="291"/>
                    <a:pt x="5771" y="157"/>
                  </a:cubicBezTo>
                  <a:cubicBezTo>
                    <a:pt x="5646" y="53"/>
                    <a:pt x="5495" y="1"/>
                    <a:pt x="53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g3a6bd6bbdf0_0_4"/>
            <p:cNvSpPr/>
            <p:nvPr/>
          </p:nvSpPr>
          <p:spPr>
            <a:xfrm>
              <a:off x="2877225" y="4206575"/>
              <a:ext cx="1028250" cy="733475"/>
            </a:xfrm>
            <a:custGeom>
              <a:rect b="b" l="l" r="r" t="t"/>
              <a:pathLst>
                <a:path extrusionOk="0" h="29339" w="41130">
                  <a:moveTo>
                    <a:pt x="20582" y="1977"/>
                  </a:moveTo>
                  <a:cubicBezTo>
                    <a:pt x="25719" y="1977"/>
                    <a:pt x="30522" y="3111"/>
                    <a:pt x="34125" y="5179"/>
                  </a:cubicBezTo>
                  <a:cubicBezTo>
                    <a:pt x="37361" y="7047"/>
                    <a:pt x="39128" y="9416"/>
                    <a:pt x="39128" y="11851"/>
                  </a:cubicBezTo>
                  <a:cubicBezTo>
                    <a:pt x="39128" y="14286"/>
                    <a:pt x="37361" y="16654"/>
                    <a:pt x="34125" y="18522"/>
                  </a:cubicBezTo>
                  <a:cubicBezTo>
                    <a:pt x="30522" y="20624"/>
                    <a:pt x="25719" y="21758"/>
                    <a:pt x="20582" y="21758"/>
                  </a:cubicBezTo>
                  <a:cubicBezTo>
                    <a:pt x="15412" y="21758"/>
                    <a:pt x="10608" y="20590"/>
                    <a:pt x="7006" y="18522"/>
                  </a:cubicBezTo>
                  <a:cubicBezTo>
                    <a:pt x="3770" y="16654"/>
                    <a:pt x="2002" y="14286"/>
                    <a:pt x="2002" y="11851"/>
                  </a:cubicBezTo>
                  <a:cubicBezTo>
                    <a:pt x="2002" y="9449"/>
                    <a:pt x="3770" y="7047"/>
                    <a:pt x="7006" y="5179"/>
                  </a:cubicBezTo>
                  <a:cubicBezTo>
                    <a:pt x="10608" y="3111"/>
                    <a:pt x="15412" y="1977"/>
                    <a:pt x="20582" y="1977"/>
                  </a:cubicBezTo>
                  <a:close/>
                  <a:moveTo>
                    <a:pt x="20565" y="1"/>
                  </a:moveTo>
                  <a:cubicBezTo>
                    <a:pt x="15303" y="1"/>
                    <a:pt x="10041" y="1160"/>
                    <a:pt x="6038" y="3478"/>
                  </a:cubicBezTo>
                  <a:cubicBezTo>
                    <a:pt x="2002" y="5780"/>
                    <a:pt x="1" y="8815"/>
                    <a:pt x="1" y="11851"/>
                  </a:cubicBezTo>
                  <a:lnTo>
                    <a:pt x="1" y="17455"/>
                  </a:lnTo>
                  <a:cubicBezTo>
                    <a:pt x="1" y="20490"/>
                    <a:pt x="2002" y="23526"/>
                    <a:pt x="6038" y="25861"/>
                  </a:cubicBezTo>
                  <a:cubicBezTo>
                    <a:pt x="10041" y="28179"/>
                    <a:pt x="15303" y="29338"/>
                    <a:pt x="20565" y="29338"/>
                  </a:cubicBezTo>
                  <a:cubicBezTo>
                    <a:pt x="25827" y="29338"/>
                    <a:pt x="31089" y="28179"/>
                    <a:pt x="35092" y="25861"/>
                  </a:cubicBezTo>
                  <a:cubicBezTo>
                    <a:pt x="39128" y="23526"/>
                    <a:pt x="41130" y="20490"/>
                    <a:pt x="41130" y="17455"/>
                  </a:cubicBezTo>
                  <a:lnTo>
                    <a:pt x="41130" y="11851"/>
                  </a:lnTo>
                  <a:cubicBezTo>
                    <a:pt x="41130" y="8815"/>
                    <a:pt x="39128" y="5780"/>
                    <a:pt x="35092" y="3478"/>
                  </a:cubicBezTo>
                  <a:cubicBezTo>
                    <a:pt x="31089" y="1160"/>
                    <a:pt x="25827" y="1"/>
                    <a:pt x="205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g3a6bd6bbdf0_0_4"/>
            <p:cNvSpPr/>
            <p:nvPr/>
          </p:nvSpPr>
          <p:spPr>
            <a:xfrm>
              <a:off x="2827200" y="4206575"/>
              <a:ext cx="1128325" cy="593375"/>
            </a:xfrm>
            <a:custGeom>
              <a:rect b="b" l="l" r="r" t="t"/>
              <a:pathLst>
                <a:path extrusionOk="0" h="23735" w="45133">
                  <a:moveTo>
                    <a:pt x="22550" y="1977"/>
                  </a:moveTo>
                  <a:cubicBezTo>
                    <a:pt x="27720" y="1977"/>
                    <a:pt x="32523" y="3111"/>
                    <a:pt x="36126" y="5179"/>
                  </a:cubicBezTo>
                  <a:cubicBezTo>
                    <a:pt x="39362" y="7047"/>
                    <a:pt x="41129" y="9416"/>
                    <a:pt x="41129" y="11851"/>
                  </a:cubicBezTo>
                  <a:cubicBezTo>
                    <a:pt x="41129" y="14286"/>
                    <a:pt x="39362" y="16654"/>
                    <a:pt x="36126" y="18522"/>
                  </a:cubicBezTo>
                  <a:cubicBezTo>
                    <a:pt x="32523" y="20624"/>
                    <a:pt x="27720" y="21758"/>
                    <a:pt x="22550" y="21758"/>
                  </a:cubicBezTo>
                  <a:cubicBezTo>
                    <a:pt x="17413" y="21758"/>
                    <a:pt x="12609" y="20590"/>
                    <a:pt x="9007" y="18522"/>
                  </a:cubicBezTo>
                  <a:cubicBezTo>
                    <a:pt x="5771" y="16654"/>
                    <a:pt x="4003" y="14319"/>
                    <a:pt x="4003" y="11851"/>
                  </a:cubicBezTo>
                  <a:cubicBezTo>
                    <a:pt x="4003" y="9416"/>
                    <a:pt x="5771" y="7047"/>
                    <a:pt x="9007" y="5179"/>
                  </a:cubicBezTo>
                  <a:cubicBezTo>
                    <a:pt x="12609" y="3111"/>
                    <a:pt x="17413" y="1977"/>
                    <a:pt x="22550" y="1977"/>
                  </a:cubicBezTo>
                  <a:close/>
                  <a:moveTo>
                    <a:pt x="22566" y="1"/>
                  </a:moveTo>
                  <a:cubicBezTo>
                    <a:pt x="17304" y="1"/>
                    <a:pt x="12042" y="1160"/>
                    <a:pt x="8039" y="3478"/>
                  </a:cubicBezTo>
                  <a:cubicBezTo>
                    <a:pt x="0" y="8115"/>
                    <a:pt x="0" y="15620"/>
                    <a:pt x="8039" y="20257"/>
                  </a:cubicBezTo>
                  <a:cubicBezTo>
                    <a:pt x="12042" y="22575"/>
                    <a:pt x="17304" y="23734"/>
                    <a:pt x="22566" y="23734"/>
                  </a:cubicBezTo>
                  <a:cubicBezTo>
                    <a:pt x="27828" y="23734"/>
                    <a:pt x="33090" y="22575"/>
                    <a:pt x="37093" y="20257"/>
                  </a:cubicBezTo>
                  <a:cubicBezTo>
                    <a:pt x="45132" y="15620"/>
                    <a:pt x="45132" y="8115"/>
                    <a:pt x="37093" y="3478"/>
                  </a:cubicBezTo>
                  <a:cubicBezTo>
                    <a:pt x="33090" y="1160"/>
                    <a:pt x="27828" y="1"/>
                    <a:pt x="22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g3a6bd6bbdf0_0_4"/>
            <p:cNvSpPr/>
            <p:nvPr/>
          </p:nvSpPr>
          <p:spPr>
            <a:xfrm>
              <a:off x="2927250" y="4256000"/>
              <a:ext cx="928200" cy="316900"/>
            </a:xfrm>
            <a:custGeom>
              <a:rect b="b" l="l" r="r" t="t"/>
              <a:pathLst>
                <a:path extrusionOk="0" h="12676" w="37128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g3a6bd6bbdf0_0_4"/>
            <p:cNvSpPr/>
            <p:nvPr/>
          </p:nvSpPr>
          <p:spPr>
            <a:xfrm>
              <a:off x="2927250" y="4256000"/>
              <a:ext cx="928200" cy="316900"/>
            </a:xfrm>
            <a:custGeom>
              <a:rect b="b" l="l" r="r" t="t"/>
              <a:pathLst>
                <a:path extrusionOk="0" h="12676" w="37128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g3a6bd6bbdf0_0_4"/>
            <p:cNvSpPr/>
            <p:nvPr/>
          </p:nvSpPr>
          <p:spPr>
            <a:xfrm>
              <a:off x="2931425" y="4319375"/>
              <a:ext cx="919850" cy="431150"/>
            </a:xfrm>
            <a:custGeom>
              <a:rect b="b" l="l" r="r" t="t"/>
              <a:pathLst>
                <a:path extrusionOk="0" h="17246" w="36794">
                  <a:moveTo>
                    <a:pt x="18381" y="0"/>
                  </a:moveTo>
                  <a:cubicBezTo>
                    <a:pt x="13244" y="0"/>
                    <a:pt x="8440" y="1134"/>
                    <a:pt x="4838" y="3202"/>
                  </a:cubicBezTo>
                  <a:cubicBezTo>
                    <a:pt x="2169" y="4770"/>
                    <a:pt x="501" y="6638"/>
                    <a:pt x="1" y="8640"/>
                  </a:cubicBezTo>
                  <a:cubicBezTo>
                    <a:pt x="501" y="10608"/>
                    <a:pt x="2169" y="12509"/>
                    <a:pt x="4838" y="14044"/>
                  </a:cubicBezTo>
                  <a:cubicBezTo>
                    <a:pt x="8440" y="16112"/>
                    <a:pt x="13244" y="17246"/>
                    <a:pt x="18381" y="17246"/>
                  </a:cubicBezTo>
                  <a:cubicBezTo>
                    <a:pt x="23551" y="17246"/>
                    <a:pt x="28354" y="16145"/>
                    <a:pt x="31957" y="14044"/>
                  </a:cubicBezTo>
                  <a:cubicBezTo>
                    <a:pt x="34625" y="12476"/>
                    <a:pt x="36293" y="10608"/>
                    <a:pt x="36794" y="8640"/>
                  </a:cubicBezTo>
                  <a:cubicBezTo>
                    <a:pt x="36293" y="6638"/>
                    <a:pt x="34625" y="4737"/>
                    <a:pt x="31957" y="3202"/>
                  </a:cubicBezTo>
                  <a:cubicBezTo>
                    <a:pt x="28354" y="1134"/>
                    <a:pt x="23551" y="0"/>
                    <a:pt x="18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g3a6bd6bbdf0_0_4"/>
            <p:cNvSpPr/>
            <p:nvPr/>
          </p:nvSpPr>
          <p:spPr>
            <a:xfrm>
              <a:off x="2876575" y="4456975"/>
              <a:ext cx="393450" cy="474525"/>
            </a:xfrm>
            <a:custGeom>
              <a:rect b="b" l="l" r="r" t="t"/>
              <a:pathLst>
                <a:path extrusionOk="0" h="18981" w="15738">
                  <a:moveTo>
                    <a:pt x="260" y="0"/>
                  </a:moveTo>
                  <a:lnTo>
                    <a:pt x="260" y="0"/>
                  </a:lnTo>
                  <a:cubicBezTo>
                    <a:pt x="204" y="200"/>
                    <a:pt x="160" y="404"/>
                    <a:pt x="125" y="609"/>
                  </a:cubicBezTo>
                  <a:lnTo>
                    <a:pt x="125" y="609"/>
                  </a:lnTo>
                  <a:cubicBezTo>
                    <a:pt x="161" y="405"/>
                    <a:pt x="206" y="203"/>
                    <a:pt x="260" y="0"/>
                  </a:cubicBezTo>
                  <a:close/>
                  <a:moveTo>
                    <a:pt x="125" y="609"/>
                  </a:moveTo>
                  <a:cubicBezTo>
                    <a:pt x="34" y="1129"/>
                    <a:pt x="1" y="1651"/>
                    <a:pt x="27" y="2171"/>
                  </a:cubicBezTo>
                  <a:lnTo>
                    <a:pt x="27" y="2171"/>
                  </a:lnTo>
                  <a:lnTo>
                    <a:pt x="27" y="1835"/>
                  </a:lnTo>
                  <a:cubicBezTo>
                    <a:pt x="27" y="1434"/>
                    <a:pt x="56" y="1019"/>
                    <a:pt x="125" y="609"/>
                  </a:cubicBezTo>
                  <a:close/>
                  <a:moveTo>
                    <a:pt x="27" y="2171"/>
                  </a:moveTo>
                  <a:lnTo>
                    <a:pt x="27" y="7439"/>
                  </a:lnTo>
                  <a:cubicBezTo>
                    <a:pt x="27" y="10474"/>
                    <a:pt x="2028" y="13510"/>
                    <a:pt x="6064" y="15845"/>
                  </a:cubicBezTo>
                  <a:cubicBezTo>
                    <a:pt x="9033" y="17479"/>
                    <a:pt x="12335" y="18547"/>
                    <a:pt x="15738" y="18980"/>
                  </a:cubicBezTo>
                  <a:lnTo>
                    <a:pt x="15738" y="13376"/>
                  </a:lnTo>
                  <a:cubicBezTo>
                    <a:pt x="12335" y="12976"/>
                    <a:pt x="9033" y="11909"/>
                    <a:pt x="6031" y="10241"/>
                  </a:cubicBezTo>
                  <a:cubicBezTo>
                    <a:pt x="2179" y="7994"/>
                    <a:pt x="172" y="5103"/>
                    <a:pt x="27" y="2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g3a6bd6bbdf0_0_4"/>
            <p:cNvSpPr/>
            <p:nvPr/>
          </p:nvSpPr>
          <p:spPr>
            <a:xfrm>
              <a:off x="5541625" y="3824800"/>
              <a:ext cx="190175" cy="206525"/>
            </a:xfrm>
            <a:custGeom>
              <a:rect b="b" l="l" r="r" t="t"/>
              <a:pathLst>
                <a:path extrusionOk="0" h="8261" w="7607">
                  <a:moveTo>
                    <a:pt x="1435" y="0"/>
                  </a:moveTo>
                  <a:cubicBezTo>
                    <a:pt x="1296" y="0"/>
                    <a:pt x="1161" y="22"/>
                    <a:pt x="1035" y="69"/>
                  </a:cubicBezTo>
                  <a:cubicBezTo>
                    <a:pt x="267" y="403"/>
                    <a:pt x="1" y="870"/>
                    <a:pt x="267" y="1970"/>
                  </a:cubicBezTo>
                  <a:cubicBezTo>
                    <a:pt x="568" y="3205"/>
                    <a:pt x="1435" y="4039"/>
                    <a:pt x="2236" y="4939"/>
                  </a:cubicBezTo>
                  <a:cubicBezTo>
                    <a:pt x="3170" y="5973"/>
                    <a:pt x="3603" y="6741"/>
                    <a:pt x="4237" y="7574"/>
                  </a:cubicBezTo>
                  <a:cubicBezTo>
                    <a:pt x="4599" y="8057"/>
                    <a:pt x="5344" y="8260"/>
                    <a:pt x="6032" y="8260"/>
                  </a:cubicBezTo>
                  <a:cubicBezTo>
                    <a:pt x="6295" y="8260"/>
                    <a:pt x="6550" y="8230"/>
                    <a:pt x="6772" y="8175"/>
                  </a:cubicBezTo>
                  <a:cubicBezTo>
                    <a:pt x="7606" y="7941"/>
                    <a:pt x="7473" y="6707"/>
                    <a:pt x="7473" y="6007"/>
                  </a:cubicBezTo>
                  <a:cubicBezTo>
                    <a:pt x="7473" y="5073"/>
                    <a:pt x="7406" y="4606"/>
                    <a:pt x="7172" y="4506"/>
                  </a:cubicBezTo>
                  <a:cubicBezTo>
                    <a:pt x="6906" y="4406"/>
                    <a:pt x="5204" y="1604"/>
                    <a:pt x="4504" y="1403"/>
                  </a:cubicBezTo>
                  <a:cubicBezTo>
                    <a:pt x="3798" y="1168"/>
                    <a:pt x="2471" y="0"/>
                    <a:pt x="1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g3a6bd6bbdf0_0_4"/>
            <p:cNvSpPr/>
            <p:nvPr/>
          </p:nvSpPr>
          <p:spPr>
            <a:xfrm>
              <a:off x="5641700" y="3903225"/>
              <a:ext cx="79250" cy="50900"/>
            </a:xfrm>
            <a:custGeom>
              <a:rect b="b" l="l" r="r" t="t"/>
              <a:pathLst>
                <a:path extrusionOk="0" h="2036" w="3170">
                  <a:moveTo>
                    <a:pt x="0" y="1"/>
                  </a:moveTo>
                  <a:cubicBezTo>
                    <a:pt x="1" y="1"/>
                    <a:pt x="234" y="1535"/>
                    <a:pt x="267" y="1635"/>
                  </a:cubicBezTo>
                  <a:cubicBezTo>
                    <a:pt x="718" y="1902"/>
                    <a:pt x="1218" y="2036"/>
                    <a:pt x="1718" y="2036"/>
                  </a:cubicBezTo>
                  <a:cubicBezTo>
                    <a:pt x="2219" y="2036"/>
                    <a:pt x="2719" y="1902"/>
                    <a:pt x="3169" y="1635"/>
                  </a:cubicBezTo>
                  <a:lnTo>
                    <a:pt x="3169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g3a6bd6bbdf0_0_4"/>
            <p:cNvSpPr/>
            <p:nvPr/>
          </p:nvSpPr>
          <p:spPr>
            <a:xfrm>
              <a:off x="5161350" y="4096700"/>
              <a:ext cx="343600" cy="169475"/>
            </a:xfrm>
            <a:custGeom>
              <a:rect b="b" l="l" r="r" t="t"/>
              <a:pathLst>
                <a:path extrusionOk="0" h="6779" w="13744">
                  <a:moveTo>
                    <a:pt x="9207" y="1"/>
                  </a:moveTo>
                  <a:cubicBezTo>
                    <a:pt x="7706" y="1602"/>
                    <a:pt x="3437" y="2870"/>
                    <a:pt x="3403" y="2870"/>
                  </a:cubicBezTo>
                  <a:cubicBezTo>
                    <a:pt x="301" y="4104"/>
                    <a:pt x="1" y="4671"/>
                    <a:pt x="201" y="5205"/>
                  </a:cubicBezTo>
                  <a:cubicBezTo>
                    <a:pt x="401" y="5772"/>
                    <a:pt x="1735" y="6539"/>
                    <a:pt x="3036" y="6739"/>
                  </a:cubicBezTo>
                  <a:cubicBezTo>
                    <a:pt x="3256" y="6766"/>
                    <a:pt x="3521" y="6779"/>
                    <a:pt x="3811" y="6779"/>
                  </a:cubicBezTo>
                  <a:cubicBezTo>
                    <a:pt x="4971" y="6779"/>
                    <a:pt x="6545" y="6566"/>
                    <a:pt x="7373" y="6139"/>
                  </a:cubicBezTo>
                  <a:cubicBezTo>
                    <a:pt x="8381" y="5618"/>
                    <a:pt x="9800" y="5003"/>
                    <a:pt x="10767" y="5003"/>
                  </a:cubicBezTo>
                  <a:cubicBezTo>
                    <a:pt x="10792" y="5003"/>
                    <a:pt x="10817" y="5004"/>
                    <a:pt x="10842" y="5004"/>
                  </a:cubicBezTo>
                  <a:cubicBezTo>
                    <a:pt x="10964" y="5010"/>
                    <a:pt x="11084" y="5013"/>
                    <a:pt x="11199" y="5013"/>
                  </a:cubicBezTo>
                  <a:cubicBezTo>
                    <a:pt x="12436" y="5013"/>
                    <a:pt x="13264" y="4695"/>
                    <a:pt x="13477" y="4237"/>
                  </a:cubicBezTo>
                  <a:cubicBezTo>
                    <a:pt x="13744" y="3703"/>
                    <a:pt x="13577" y="2569"/>
                    <a:pt x="13444" y="1869"/>
                  </a:cubicBezTo>
                  <a:cubicBezTo>
                    <a:pt x="13277" y="1002"/>
                    <a:pt x="12977" y="1"/>
                    <a:pt x="129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g3a6bd6bbdf0_0_4"/>
            <p:cNvSpPr/>
            <p:nvPr/>
          </p:nvSpPr>
          <p:spPr>
            <a:xfrm>
              <a:off x="5389850" y="4065025"/>
              <a:ext cx="96775" cy="61850"/>
            </a:xfrm>
            <a:custGeom>
              <a:rect b="b" l="l" r="r" t="t"/>
              <a:pathLst>
                <a:path extrusionOk="0" h="2474" w="3871">
                  <a:moveTo>
                    <a:pt x="101" y="0"/>
                  </a:moveTo>
                  <a:lnTo>
                    <a:pt x="67" y="1268"/>
                  </a:lnTo>
                  <a:cubicBezTo>
                    <a:pt x="1" y="2102"/>
                    <a:pt x="701" y="2402"/>
                    <a:pt x="1769" y="2469"/>
                  </a:cubicBezTo>
                  <a:cubicBezTo>
                    <a:pt x="1837" y="2472"/>
                    <a:pt x="1904" y="2473"/>
                    <a:pt x="1969" y="2473"/>
                  </a:cubicBezTo>
                  <a:cubicBezTo>
                    <a:pt x="3291" y="2473"/>
                    <a:pt x="3837" y="1845"/>
                    <a:pt x="3837" y="1368"/>
                  </a:cubicBezTo>
                  <a:cubicBezTo>
                    <a:pt x="3837" y="868"/>
                    <a:pt x="3870" y="34"/>
                    <a:pt x="3870" y="3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g3a6bd6bbdf0_0_4"/>
            <p:cNvSpPr/>
            <p:nvPr/>
          </p:nvSpPr>
          <p:spPr>
            <a:xfrm>
              <a:off x="5304800" y="2746850"/>
              <a:ext cx="454500" cy="1330275"/>
            </a:xfrm>
            <a:custGeom>
              <a:rect b="b" l="l" r="r" t="t"/>
              <a:pathLst>
                <a:path extrusionOk="0" h="53211" w="18180">
                  <a:moveTo>
                    <a:pt x="12945" y="0"/>
                  </a:moveTo>
                  <a:cubicBezTo>
                    <a:pt x="8142" y="0"/>
                    <a:pt x="726" y="667"/>
                    <a:pt x="434" y="4760"/>
                  </a:cubicBezTo>
                  <a:cubicBezTo>
                    <a:pt x="0" y="10831"/>
                    <a:pt x="634" y="26308"/>
                    <a:pt x="767" y="28977"/>
                  </a:cubicBezTo>
                  <a:cubicBezTo>
                    <a:pt x="901" y="31645"/>
                    <a:pt x="1301" y="34014"/>
                    <a:pt x="1768" y="38350"/>
                  </a:cubicBezTo>
                  <a:cubicBezTo>
                    <a:pt x="2202" y="42687"/>
                    <a:pt x="3503" y="52761"/>
                    <a:pt x="3503" y="52761"/>
                  </a:cubicBezTo>
                  <a:cubicBezTo>
                    <a:pt x="4086" y="53061"/>
                    <a:pt x="4737" y="53211"/>
                    <a:pt x="5387" y="53211"/>
                  </a:cubicBezTo>
                  <a:cubicBezTo>
                    <a:pt x="6038" y="53211"/>
                    <a:pt x="6688" y="53061"/>
                    <a:pt x="7272" y="52761"/>
                  </a:cubicBezTo>
                  <a:cubicBezTo>
                    <a:pt x="7272" y="52761"/>
                    <a:pt x="8740" y="40619"/>
                    <a:pt x="8673" y="37550"/>
                  </a:cubicBezTo>
                  <a:cubicBezTo>
                    <a:pt x="8640" y="35281"/>
                    <a:pt x="8306" y="33013"/>
                    <a:pt x="7672" y="30812"/>
                  </a:cubicBezTo>
                  <a:cubicBezTo>
                    <a:pt x="7672" y="30812"/>
                    <a:pt x="8073" y="25808"/>
                    <a:pt x="8506" y="21472"/>
                  </a:cubicBezTo>
                  <a:cubicBezTo>
                    <a:pt x="8907" y="17102"/>
                    <a:pt x="9240" y="15034"/>
                    <a:pt x="9340" y="13132"/>
                  </a:cubicBezTo>
                  <a:lnTo>
                    <a:pt x="9707" y="12932"/>
                  </a:lnTo>
                  <a:cubicBezTo>
                    <a:pt x="9707" y="12932"/>
                    <a:pt x="9907" y="20437"/>
                    <a:pt x="10041" y="23139"/>
                  </a:cubicBezTo>
                  <a:cubicBezTo>
                    <a:pt x="10207" y="25808"/>
                    <a:pt x="10541" y="28376"/>
                    <a:pt x="11208" y="33347"/>
                  </a:cubicBezTo>
                  <a:cubicBezTo>
                    <a:pt x="11809" y="37683"/>
                    <a:pt x="13577" y="46856"/>
                    <a:pt x="13577" y="46856"/>
                  </a:cubicBezTo>
                  <a:cubicBezTo>
                    <a:pt x="14185" y="47198"/>
                    <a:pt x="14718" y="47314"/>
                    <a:pt x="15162" y="47314"/>
                  </a:cubicBezTo>
                  <a:cubicBezTo>
                    <a:pt x="16106" y="47314"/>
                    <a:pt x="16645" y="46790"/>
                    <a:pt x="16645" y="46790"/>
                  </a:cubicBezTo>
                  <a:cubicBezTo>
                    <a:pt x="16645" y="46790"/>
                    <a:pt x="18180" y="35381"/>
                    <a:pt x="17746" y="31612"/>
                  </a:cubicBezTo>
                  <a:cubicBezTo>
                    <a:pt x="17546" y="29611"/>
                    <a:pt x="17112" y="27609"/>
                    <a:pt x="16512" y="25641"/>
                  </a:cubicBezTo>
                  <a:cubicBezTo>
                    <a:pt x="16512" y="25641"/>
                    <a:pt x="17046" y="20538"/>
                    <a:pt x="17346" y="15667"/>
                  </a:cubicBezTo>
                  <a:cubicBezTo>
                    <a:pt x="17679" y="10430"/>
                    <a:pt x="17980" y="7728"/>
                    <a:pt x="16979" y="156"/>
                  </a:cubicBezTo>
                  <a:cubicBezTo>
                    <a:pt x="16979" y="156"/>
                    <a:pt x="15268" y="0"/>
                    <a:pt x="129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g3a6bd6bbdf0_0_4"/>
            <p:cNvSpPr/>
            <p:nvPr/>
          </p:nvSpPr>
          <p:spPr>
            <a:xfrm>
              <a:off x="5537450" y="2982575"/>
              <a:ext cx="156800" cy="322825"/>
            </a:xfrm>
            <a:custGeom>
              <a:rect b="b" l="l" r="r" t="t"/>
              <a:pathLst>
                <a:path extrusionOk="0" h="12913" w="6272">
                  <a:moveTo>
                    <a:pt x="6272" y="1"/>
                  </a:moveTo>
                  <a:lnTo>
                    <a:pt x="6272" y="1"/>
                  </a:lnTo>
                  <a:cubicBezTo>
                    <a:pt x="4170" y="1769"/>
                    <a:pt x="1" y="3703"/>
                    <a:pt x="1" y="3703"/>
                  </a:cubicBezTo>
                  <a:lnTo>
                    <a:pt x="368" y="3703"/>
                  </a:lnTo>
                  <a:lnTo>
                    <a:pt x="668" y="12910"/>
                  </a:lnTo>
                  <a:cubicBezTo>
                    <a:pt x="668" y="12911"/>
                    <a:pt x="668" y="12912"/>
                    <a:pt x="668" y="12912"/>
                  </a:cubicBezTo>
                  <a:cubicBezTo>
                    <a:pt x="687" y="12912"/>
                    <a:pt x="1769" y="3770"/>
                    <a:pt x="1769" y="3770"/>
                  </a:cubicBezTo>
                  <a:cubicBezTo>
                    <a:pt x="4304" y="2636"/>
                    <a:pt x="6272" y="1"/>
                    <a:pt x="6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g3a6bd6bbdf0_0_4"/>
            <p:cNvSpPr/>
            <p:nvPr/>
          </p:nvSpPr>
          <p:spPr>
            <a:xfrm>
              <a:off x="5465750" y="2180325"/>
              <a:ext cx="146775" cy="168500"/>
            </a:xfrm>
            <a:custGeom>
              <a:rect b="b" l="l" r="r" t="t"/>
              <a:pathLst>
                <a:path extrusionOk="0" h="6740" w="5871">
                  <a:moveTo>
                    <a:pt x="5304" y="1"/>
                  </a:moveTo>
                  <a:lnTo>
                    <a:pt x="0" y="1168"/>
                  </a:lnTo>
                  <a:lnTo>
                    <a:pt x="634" y="6739"/>
                  </a:lnTo>
                  <a:lnTo>
                    <a:pt x="5871" y="6472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g3a6bd6bbdf0_0_4"/>
            <p:cNvSpPr/>
            <p:nvPr/>
          </p:nvSpPr>
          <p:spPr>
            <a:xfrm>
              <a:off x="5648375" y="2262475"/>
              <a:ext cx="156800" cy="407400"/>
            </a:xfrm>
            <a:custGeom>
              <a:rect b="b" l="l" r="r" t="t"/>
              <a:pathLst>
                <a:path extrusionOk="0" h="16296" w="6272">
                  <a:moveTo>
                    <a:pt x="1173" y="0"/>
                  </a:moveTo>
                  <a:cubicBezTo>
                    <a:pt x="981" y="0"/>
                    <a:pt x="780" y="6"/>
                    <a:pt x="567" y="17"/>
                  </a:cubicBezTo>
                  <a:lnTo>
                    <a:pt x="0" y="16296"/>
                  </a:lnTo>
                  <a:cubicBezTo>
                    <a:pt x="0" y="16296"/>
                    <a:pt x="4137" y="16196"/>
                    <a:pt x="5204" y="15929"/>
                  </a:cubicBezTo>
                  <a:cubicBezTo>
                    <a:pt x="6271" y="15662"/>
                    <a:pt x="6205" y="13827"/>
                    <a:pt x="5905" y="11225"/>
                  </a:cubicBezTo>
                  <a:cubicBezTo>
                    <a:pt x="5604" y="8623"/>
                    <a:pt x="5271" y="3587"/>
                    <a:pt x="4370" y="1919"/>
                  </a:cubicBezTo>
                  <a:cubicBezTo>
                    <a:pt x="3598" y="404"/>
                    <a:pt x="2720" y="0"/>
                    <a:pt x="11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g3a6bd6bbdf0_0_4"/>
            <p:cNvSpPr/>
            <p:nvPr/>
          </p:nvSpPr>
          <p:spPr>
            <a:xfrm>
              <a:off x="5311475" y="2262000"/>
              <a:ext cx="448675" cy="683300"/>
            </a:xfrm>
            <a:custGeom>
              <a:rect b="b" l="l" r="r" t="t"/>
              <a:pathLst>
                <a:path extrusionOk="0" h="27332" w="17947">
                  <a:moveTo>
                    <a:pt x="13541" y="0"/>
                  </a:moveTo>
                  <a:cubicBezTo>
                    <a:pt x="13385" y="0"/>
                    <a:pt x="13230" y="12"/>
                    <a:pt x="13076" y="36"/>
                  </a:cubicBezTo>
                  <a:lnTo>
                    <a:pt x="11775" y="270"/>
                  </a:lnTo>
                  <a:cubicBezTo>
                    <a:pt x="11606" y="946"/>
                    <a:pt x="10212" y="1430"/>
                    <a:pt x="8531" y="1430"/>
                  </a:cubicBezTo>
                  <a:cubicBezTo>
                    <a:pt x="7891" y="1430"/>
                    <a:pt x="7209" y="1360"/>
                    <a:pt x="6538" y="1204"/>
                  </a:cubicBezTo>
                  <a:cubicBezTo>
                    <a:pt x="5804" y="1404"/>
                    <a:pt x="3369" y="1871"/>
                    <a:pt x="2769" y="2071"/>
                  </a:cubicBezTo>
                  <a:cubicBezTo>
                    <a:pt x="1001" y="2638"/>
                    <a:pt x="267" y="4373"/>
                    <a:pt x="0" y="10110"/>
                  </a:cubicBezTo>
                  <a:cubicBezTo>
                    <a:pt x="0" y="10110"/>
                    <a:pt x="133" y="23086"/>
                    <a:pt x="67" y="25688"/>
                  </a:cubicBezTo>
                  <a:cubicBezTo>
                    <a:pt x="2949" y="26908"/>
                    <a:pt x="5935" y="27331"/>
                    <a:pt x="8358" y="27331"/>
                  </a:cubicBezTo>
                  <a:cubicBezTo>
                    <a:pt x="9580" y="27331"/>
                    <a:pt x="10658" y="27223"/>
                    <a:pt x="11508" y="27056"/>
                  </a:cubicBezTo>
                  <a:cubicBezTo>
                    <a:pt x="16779" y="26055"/>
                    <a:pt x="17446" y="23887"/>
                    <a:pt x="17446" y="23887"/>
                  </a:cubicBezTo>
                  <a:lnTo>
                    <a:pt x="16679" y="17949"/>
                  </a:lnTo>
                  <a:cubicBezTo>
                    <a:pt x="16679" y="17949"/>
                    <a:pt x="17946" y="6441"/>
                    <a:pt x="17312" y="2905"/>
                  </a:cubicBezTo>
                  <a:cubicBezTo>
                    <a:pt x="17067" y="1495"/>
                    <a:pt x="15301" y="0"/>
                    <a:pt x="13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g3a6bd6bbdf0_0_4"/>
            <p:cNvSpPr/>
            <p:nvPr/>
          </p:nvSpPr>
          <p:spPr>
            <a:xfrm>
              <a:off x="5434875" y="2232375"/>
              <a:ext cx="195175" cy="84600"/>
            </a:xfrm>
            <a:custGeom>
              <a:rect b="b" l="l" r="r" t="t"/>
              <a:pathLst>
                <a:path extrusionOk="0" h="3384" w="7807">
                  <a:moveTo>
                    <a:pt x="6834" y="1"/>
                  </a:moveTo>
                  <a:cubicBezTo>
                    <a:pt x="6757" y="1"/>
                    <a:pt x="6706" y="20"/>
                    <a:pt x="6706" y="20"/>
                  </a:cubicBezTo>
                  <a:lnTo>
                    <a:pt x="6739" y="421"/>
                  </a:lnTo>
                  <a:cubicBezTo>
                    <a:pt x="6739" y="421"/>
                    <a:pt x="6405" y="888"/>
                    <a:pt x="4704" y="1288"/>
                  </a:cubicBezTo>
                  <a:cubicBezTo>
                    <a:pt x="4171" y="1388"/>
                    <a:pt x="3629" y="1438"/>
                    <a:pt x="3086" y="1438"/>
                  </a:cubicBezTo>
                  <a:cubicBezTo>
                    <a:pt x="2544" y="1438"/>
                    <a:pt x="2002" y="1388"/>
                    <a:pt x="1469" y="1288"/>
                  </a:cubicBezTo>
                  <a:lnTo>
                    <a:pt x="1435" y="921"/>
                  </a:lnTo>
                  <a:lnTo>
                    <a:pt x="1402" y="554"/>
                  </a:lnTo>
                  <a:cubicBezTo>
                    <a:pt x="1202" y="554"/>
                    <a:pt x="1002" y="654"/>
                    <a:pt x="902" y="854"/>
                  </a:cubicBezTo>
                  <a:cubicBezTo>
                    <a:pt x="701" y="1155"/>
                    <a:pt x="1" y="2722"/>
                    <a:pt x="1" y="2722"/>
                  </a:cubicBezTo>
                  <a:lnTo>
                    <a:pt x="801" y="2556"/>
                  </a:lnTo>
                  <a:cubicBezTo>
                    <a:pt x="1747" y="3102"/>
                    <a:pt x="2826" y="3384"/>
                    <a:pt x="3911" y="3384"/>
                  </a:cubicBezTo>
                  <a:cubicBezTo>
                    <a:pt x="4549" y="3384"/>
                    <a:pt x="5188" y="3287"/>
                    <a:pt x="5805" y="3089"/>
                  </a:cubicBezTo>
                  <a:cubicBezTo>
                    <a:pt x="7806" y="2489"/>
                    <a:pt x="7606" y="1288"/>
                    <a:pt x="7606" y="1288"/>
                  </a:cubicBezTo>
                  <a:cubicBezTo>
                    <a:pt x="7540" y="1021"/>
                    <a:pt x="7473" y="754"/>
                    <a:pt x="7373" y="487"/>
                  </a:cubicBezTo>
                  <a:cubicBezTo>
                    <a:pt x="7220" y="72"/>
                    <a:pt x="6981" y="1"/>
                    <a:pt x="68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g3a6bd6bbdf0_0_4"/>
            <p:cNvSpPr/>
            <p:nvPr/>
          </p:nvSpPr>
          <p:spPr>
            <a:xfrm>
              <a:off x="4810275" y="2106950"/>
              <a:ext cx="371950" cy="488700"/>
            </a:xfrm>
            <a:custGeom>
              <a:rect b="b" l="l" r="r" t="t"/>
              <a:pathLst>
                <a:path extrusionOk="0" h="19548" w="14878">
                  <a:moveTo>
                    <a:pt x="10408" y="1"/>
                  </a:moveTo>
                  <a:lnTo>
                    <a:pt x="0" y="5438"/>
                  </a:lnTo>
                  <a:lnTo>
                    <a:pt x="5171" y="19548"/>
                  </a:lnTo>
                  <a:lnTo>
                    <a:pt x="14878" y="14111"/>
                  </a:lnTo>
                  <a:lnTo>
                    <a:pt x="104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g3a6bd6bbdf0_0_4"/>
            <p:cNvSpPr/>
            <p:nvPr/>
          </p:nvSpPr>
          <p:spPr>
            <a:xfrm>
              <a:off x="4840300" y="2141150"/>
              <a:ext cx="317750" cy="417825"/>
            </a:xfrm>
            <a:custGeom>
              <a:rect b="b" l="l" r="r" t="t"/>
              <a:pathLst>
                <a:path extrusionOk="0" h="16713" w="12710">
                  <a:moveTo>
                    <a:pt x="8740" y="0"/>
                  </a:moveTo>
                  <a:lnTo>
                    <a:pt x="0" y="4570"/>
                  </a:lnTo>
                  <a:lnTo>
                    <a:pt x="4570" y="16712"/>
                  </a:lnTo>
                  <a:lnTo>
                    <a:pt x="12709" y="1214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g3a6bd6bbdf0_0_4"/>
            <p:cNvSpPr/>
            <p:nvPr/>
          </p:nvSpPr>
          <p:spPr>
            <a:xfrm>
              <a:off x="4894500" y="2160825"/>
              <a:ext cx="118450" cy="70400"/>
            </a:xfrm>
            <a:custGeom>
              <a:rect b="b" l="l" r="r" t="t"/>
              <a:pathLst>
                <a:path extrusionOk="0" h="2816" w="4738">
                  <a:moveTo>
                    <a:pt x="4270" y="0"/>
                  </a:moveTo>
                  <a:cubicBezTo>
                    <a:pt x="3967" y="0"/>
                    <a:pt x="3452" y="156"/>
                    <a:pt x="2936" y="447"/>
                  </a:cubicBezTo>
                  <a:lnTo>
                    <a:pt x="1401" y="1215"/>
                  </a:lnTo>
                  <a:cubicBezTo>
                    <a:pt x="601" y="1648"/>
                    <a:pt x="0" y="2182"/>
                    <a:pt x="101" y="2415"/>
                  </a:cubicBezTo>
                  <a:lnTo>
                    <a:pt x="267" y="2816"/>
                  </a:lnTo>
                  <a:lnTo>
                    <a:pt x="4737" y="547"/>
                  </a:lnTo>
                  <a:cubicBezTo>
                    <a:pt x="4737" y="547"/>
                    <a:pt x="4637" y="347"/>
                    <a:pt x="4537" y="114"/>
                  </a:cubicBezTo>
                  <a:cubicBezTo>
                    <a:pt x="4515" y="37"/>
                    <a:pt x="4418" y="0"/>
                    <a:pt x="4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g3a6bd6bbdf0_0_4"/>
            <p:cNvSpPr/>
            <p:nvPr/>
          </p:nvSpPr>
          <p:spPr>
            <a:xfrm>
              <a:off x="4873650" y="2127300"/>
              <a:ext cx="137625" cy="80575"/>
            </a:xfrm>
            <a:custGeom>
              <a:rect b="b" l="l" r="r" t="t"/>
              <a:pathLst>
                <a:path extrusionOk="0" h="3223" w="5505">
                  <a:moveTo>
                    <a:pt x="3193" y="0"/>
                  </a:moveTo>
                  <a:cubicBezTo>
                    <a:pt x="2964" y="0"/>
                    <a:pt x="2682" y="60"/>
                    <a:pt x="2336" y="221"/>
                  </a:cubicBezTo>
                  <a:cubicBezTo>
                    <a:pt x="935" y="888"/>
                    <a:pt x="1268" y="1955"/>
                    <a:pt x="1268" y="1955"/>
                  </a:cubicBezTo>
                  <a:lnTo>
                    <a:pt x="634" y="2322"/>
                  </a:lnTo>
                  <a:cubicBezTo>
                    <a:pt x="267" y="2522"/>
                    <a:pt x="1" y="2789"/>
                    <a:pt x="67" y="2956"/>
                  </a:cubicBezTo>
                  <a:lnTo>
                    <a:pt x="134" y="3223"/>
                  </a:lnTo>
                  <a:lnTo>
                    <a:pt x="5504" y="421"/>
                  </a:lnTo>
                  <a:lnTo>
                    <a:pt x="5371" y="154"/>
                  </a:lnTo>
                  <a:cubicBezTo>
                    <a:pt x="5356" y="79"/>
                    <a:pt x="5280" y="44"/>
                    <a:pt x="5171" y="44"/>
                  </a:cubicBezTo>
                  <a:cubicBezTo>
                    <a:pt x="5037" y="44"/>
                    <a:pt x="4854" y="96"/>
                    <a:pt x="4671" y="187"/>
                  </a:cubicBezTo>
                  <a:lnTo>
                    <a:pt x="4070" y="521"/>
                  </a:lnTo>
                  <a:cubicBezTo>
                    <a:pt x="4070" y="521"/>
                    <a:pt x="3866" y="0"/>
                    <a:pt x="31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g3a6bd6bbdf0_0_4"/>
            <p:cNvSpPr/>
            <p:nvPr/>
          </p:nvSpPr>
          <p:spPr>
            <a:xfrm>
              <a:off x="4902000" y="2141150"/>
              <a:ext cx="94275" cy="72575"/>
            </a:xfrm>
            <a:custGeom>
              <a:rect b="b" l="l" r="r" t="t"/>
              <a:pathLst>
                <a:path extrusionOk="0" h="2903" w="3771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g3a6bd6bbdf0_0_4"/>
            <p:cNvSpPr/>
            <p:nvPr/>
          </p:nvSpPr>
          <p:spPr>
            <a:xfrm>
              <a:off x="4902000" y="2141150"/>
              <a:ext cx="94275" cy="72575"/>
            </a:xfrm>
            <a:custGeom>
              <a:rect b="b" l="l" r="r" t="t"/>
              <a:pathLst>
                <a:path extrusionOk="0" h="2903" w="3771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g3a6bd6bbdf0_0_4"/>
            <p:cNvSpPr/>
            <p:nvPr/>
          </p:nvSpPr>
          <p:spPr>
            <a:xfrm>
              <a:off x="4897825" y="2161250"/>
              <a:ext cx="117625" cy="70825"/>
            </a:xfrm>
            <a:custGeom>
              <a:rect b="b" l="l" r="r" t="t"/>
              <a:pathLst>
                <a:path extrusionOk="0" h="2833" w="4705">
                  <a:moveTo>
                    <a:pt x="4247" y="0"/>
                  </a:moveTo>
                  <a:cubicBezTo>
                    <a:pt x="3941" y="0"/>
                    <a:pt x="3437" y="164"/>
                    <a:pt x="2903" y="430"/>
                  </a:cubicBezTo>
                  <a:lnTo>
                    <a:pt x="1369" y="1231"/>
                  </a:lnTo>
                  <a:cubicBezTo>
                    <a:pt x="568" y="1631"/>
                    <a:pt x="1" y="2165"/>
                    <a:pt x="68" y="2398"/>
                  </a:cubicBezTo>
                  <a:lnTo>
                    <a:pt x="234" y="2832"/>
                  </a:lnTo>
                  <a:lnTo>
                    <a:pt x="4704" y="530"/>
                  </a:lnTo>
                  <a:lnTo>
                    <a:pt x="4537" y="130"/>
                  </a:lnTo>
                  <a:cubicBezTo>
                    <a:pt x="4504" y="41"/>
                    <a:pt x="4400" y="0"/>
                    <a:pt x="4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g3a6bd6bbdf0_0_4"/>
            <p:cNvSpPr/>
            <p:nvPr/>
          </p:nvSpPr>
          <p:spPr>
            <a:xfrm>
              <a:off x="5075450" y="2313775"/>
              <a:ext cx="371975" cy="481475"/>
            </a:xfrm>
            <a:custGeom>
              <a:rect b="b" l="l" r="r" t="t"/>
              <a:pathLst>
                <a:path extrusionOk="0" h="19259" w="14879">
                  <a:moveTo>
                    <a:pt x="12210" y="0"/>
                  </a:moveTo>
                  <a:lnTo>
                    <a:pt x="12210" y="0"/>
                  </a:lnTo>
                  <a:cubicBezTo>
                    <a:pt x="9808" y="200"/>
                    <a:pt x="8774" y="634"/>
                    <a:pt x="6973" y="3870"/>
                  </a:cubicBezTo>
                  <a:cubicBezTo>
                    <a:pt x="5038" y="7405"/>
                    <a:pt x="1269" y="13810"/>
                    <a:pt x="802" y="14611"/>
                  </a:cubicBezTo>
                  <a:cubicBezTo>
                    <a:pt x="134" y="15745"/>
                    <a:pt x="1" y="17446"/>
                    <a:pt x="568" y="18480"/>
                  </a:cubicBezTo>
                  <a:cubicBezTo>
                    <a:pt x="820" y="18922"/>
                    <a:pt x="1334" y="19259"/>
                    <a:pt x="2010" y="19259"/>
                  </a:cubicBezTo>
                  <a:cubicBezTo>
                    <a:pt x="2763" y="19259"/>
                    <a:pt x="3718" y="18840"/>
                    <a:pt x="4738" y="17679"/>
                  </a:cubicBezTo>
                  <a:cubicBezTo>
                    <a:pt x="7039" y="15111"/>
                    <a:pt x="11276" y="8806"/>
                    <a:pt x="11276" y="8806"/>
                  </a:cubicBezTo>
                  <a:cubicBezTo>
                    <a:pt x="11276" y="8806"/>
                    <a:pt x="14878" y="4036"/>
                    <a:pt x="1221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g3a6bd6bbdf0_0_4"/>
            <p:cNvSpPr/>
            <p:nvPr/>
          </p:nvSpPr>
          <p:spPr>
            <a:xfrm>
              <a:off x="4788600" y="2344650"/>
              <a:ext cx="331075" cy="449475"/>
            </a:xfrm>
            <a:custGeom>
              <a:rect b="b" l="l" r="r" t="t"/>
              <a:pathLst>
                <a:path extrusionOk="0" h="17979" w="13243">
                  <a:moveTo>
                    <a:pt x="1804" y="0"/>
                  </a:moveTo>
                  <a:cubicBezTo>
                    <a:pt x="1542" y="0"/>
                    <a:pt x="1268" y="87"/>
                    <a:pt x="1134" y="400"/>
                  </a:cubicBezTo>
                  <a:cubicBezTo>
                    <a:pt x="267" y="2434"/>
                    <a:pt x="0" y="4636"/>
                    <a:pt x="1935" y="6070"/>
                  </a:cubicBezTo>
                  <a:cubicBezTo>
                    <a:pt x="3436" y="7138"/>
                    <a:pt x="4703" y="8472"/>
                    <a:pt x="5671" y="10006"/>
                  </a:cubicBezTo>
                  <a:cubicBezTo>
                    <a:pt x="6905" y="11908"/>
                    <a:pt x="11208" y="17745"/>
                    <a:pt x="13043" y="17979"/>
                  </a:cubicBezTo>
                  <a:lnTo>
                    <a:pt x="13243" y="12508"/>
                  </a:lnTo>
                  <a:cubicBezTo>
                    <a:pt x="13243" y="12508"/>
                    <a:pt x="6805" y="6371"/>
                    <a:pt x="6338" y="5703"/>
                  </a:cubicBezTo>
                  <a:cubicBezTo>
                    <a:pt x="5871" y="5003"/>
                    <a:pt x="6038" y="4002"/>
                    <a:pt x="5637" y="2968"/>
                  </a:cubicBezTo>
                  <a:cubicBezTo>
                    <a:pt x="5404" y="2334"/>
                    <a:pt x="5104" y="1734"/>
                    <a:pt x="4804" y="1133"/>
                  </a:cubicBezTo>
                  <a:cubicBezTo>
                    <a:pt x="4663" y="892"/>
                    <a:pt x="4315" y="528"/>
                    <a:pt x="4061" y="528"/>
                  </a:cubicBezTo>
                  <a:cubicBezTo>
                    <a:pt x="3895" y="528"/>
                    <a:pt x="3769" y="684"/>
                    <a:pt x="3769" y="1133"/>
                  </a:cubicBezTo>
                  <a:cubicBezTo>
                    <a:pt x="3769" y="2067"/>
                    <a:pt x="4103" y="2968"/>
                    <a:pt x="4070" y="3168"/>
                  </a:cubicBezTo>
                  <a:cubicBezTo>
                    <a:pt x="4061" y="3202"/>
                    <a:pt x="4041" y="3218"/>
                    <a:pt x="4007" y="3218"/>
                  </a:cubicBezTo>
                  <a:cubicBezTo>
                    <a:pt x="3907" y="3218"/>
                    <a:pt x="3694" y="3068"/>
                    <a:pt x="3369" y="2768"/>
                  </a:cubicBezTo>
                  <a:lnTo>
                    <a:pt x="2769" y="1100"/>
                  </a:lnTo>
                  <a:lnTo>
                    <a:pt x="2435" y="133"/>
                  </a:lnTo>
                  <a:cubicBezTo>
                    <a:pt x="2435" y="133"/>
                    <a:pt x="2129" y="0"/>
                    <a:pt x="1804" y="0"/>
                  </a:cubicBez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g3a6bd6bbdf0_0_4"/>
            <p:cNvSpPr/>
            <p:nvPr/>
          </p:nvSpPr>
          <p:spPr>
            <a:xfrm>
              <a:off x="4974550" y="2310350"/>
              <a:ext cx="464525" cy="491400"/>
            </a:xfrm>
            <a:custGeom>
              <a:rect b="b" l="l" r="r" t="t"/>
              <a:pathLst>
                <a:path extrusionOk="0" h="19656" w="18581">
                  <a:moveTo>
                    <a:pt x="16467" y="1"/>
                  </a:moveTo>
                  <a:cubicBezTo>
                    <a:pt x="15054" y="1"/>
                    <a:pt x="13435" y="301"/>
                    <a:pt x="12143" y="1972"/>
                  </a:cubicBezTo>
                  <a:cubicBezTo>
                    <a:pt x="10775" y="3706"/>
                    <a:pt x="5371" y="13280"/>
                    <a:pt x="5371" y="13280"/>
                  </a:cubicBezTo>
                  <a:lnTo>
                    <a:pt x="2336" y="10545"/>
                  </a:lnTo>
                  <a:cubicBezTo>
                    <a:pt x="1135" y="11312"/>
                    <a:pt x="301" y="12479"/>
                    <a:pt x="1" y="13847"/>
                  </a:cubicBezTo>
                  <a:cubicBezTo>
                    <a:pt x="801" y="15148"/>
                    <a:pt x="1735" y="16415"/>
                    <a:pt x="2736" y="17616"/>
                  </a:cubicBezTo>
                  <a:cubicBezTo>
                    <a:pt x="3824" y="18787"/>
                    <a:pt x="5004" y="19656"/>
                    <a:pt x="6044" y="19656"/>
                  </a:cubicBezTo>
                  <a:cubicBezTo>
                    <a:pt x="6249" y="19656"/>
                    <a:pt x="6447" y="19622"/>
                    <a:pt x="6639" y="19551"/>
                  </a:cubicBezTo>
                  <a:cubicBezTo>
                    <a:pt x="7806" y="19117"/>
                    <a:pt x="9007" y="18183"/>
                    <a:pt x="11542" y="14681"/>
                  </a:cubicBezTo>
                  <a:cubicBezTo>
                    <a:pt x="14077" y="11145"/>
                    <a:pt x="16846" y="6975"/>
                    <a:pt x="16846" y="6975"/>
                  </a:cubicBezTo>
                  <a:cubicBezTo>
                    <a:pt x="16846" y="6975"/>
                    <a:pt x="18581" y="2906"/>
                    <a:pt x="16713" y="4"/>
                  </a:cubicBezTo>
                  <a:cubicBezTo>
                    <a:pt x="16632" y="2"/>
                    <a:pt x="16550" y="1"/>
                    <a:pt x="164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g3a6bd6bbdf0_0_4"/>
            <p:cNvSpPr/>
            <p:nvPr/>
          </p:nvSpPr>
          <p:spPr>
            <a:xfrm>
              <a:off x="5340650" y="2040225"/>
              <a:ext cx="32550" cy="63425"/>
            </a:xfrm>
            <a:custGeom>
              <a:rect b="b" l="l" r="r" t="t"/>
              <a:pathLst>
                <a:path extrusionOk="0" h="2537" w="1302">
                  <a:moveTo>
                    <a:pt x="1301" y="1"/>
                  </a:moveTo>
                  <a:lnTo>
                    <a:pt x="1301" y="1"/>
                  </a:lnTo>
                  <a:cubicBezTo>
                    <a:pt x="1301" y="1"/>
                    <a:pt x="1" y="1969"/>
                    <a:pt x="134" y="2169"/>
                  </a:cubicBezTo>
                  <a:cubicBezTo>
                    <a:pt x="301" y="2369"/>
                    <a:pt x="1268" y="2536"/>
                    <a:pt x="1268" y="2536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g3a6bd6bbdf0_0_4"/>
            <p:cNvSpPr/>
            <p:nvPr/>
          </p:nvSpPr>
          <p:spPr>
            <a:xfrm>
              <a:off x="5336475" y="1993425"/>
              <a:ext cx="90925" cy="78525"/>
            </a:xfrm>
            <a:custGeom>
              <a:rect b="b" l="l" r="r" t="t"/>
              <a:pathLst>
                <a:path extrusionOk="0" h="3141" w="3637">
                  <a:moveTo>
                    <a:pt x="2062" y="371"/>
                  </a:moveTo>
                  <a:cubicBezTo>
                    <a:pt x="2075" y="371"/>
                    <a:pt x="2089" y="371"/>
                    <a:pt x="2102" y="372"/>
                  </a:cubicBezTo>
                  <a:cubicBezTo>
                    <a:pt x="2769" y="372"/>
                    <a:pt x="3303" y="906"/>
                    <a:pt x="3303" y="1573"/>
                  </a:cubicBezTo>
                  <a:cubicBezTo>
                    <a:pt x="3303" y="2316"/>
                    <a:pt x="2694" y="2801"/>
                    <a:pt x="2073" y="2801"/>
                  </a:cubicBezTo>
                  <a:cubicBezTo>
                    <a:pt x="1775" y="2801"/>
                    <a:pt x="1473" y="2689"/>
                    <a:pt x="1235" y="2440"/>
                  </a:cubicBezTo>
                  <a:cubicBezTo>
                    <a:pt x="477" y="1682"/>
                    <a:pt x="989" y="371"/>
                    <a:pt x="2062" y="371"/>
                  </a:cubicBezTo>
                  <a:close/>
                  <a:moveTo>
                    <a:pt x="2076" y="1"/>
                  </a:moveTo>
                  <a:cubicBezTo>
                    <a:pt x="1690" y="1"/>
                    <a:pt x="1294" y="146"/>
                    <a:pt x="968" y="472"/>
                  </a:cubicBezTo>
                  <a:cubicBezTo>
                    <a:pt x="1" y="1439"/>
                    <a:pt x="701" y="3141"/>
                    <a:pt x="2102" y="3141"/>
                  </a:cubicBezTo>
                  <a:cubicBezTo>
                    <a:pt x="2936" y="3141"/>
                    <a:pt x="3637" y="2440"/>
                    <a:pt x="3637" y="1573"/>
                  </a:cubicBezTo>
                  <a:cubicBezTo>
                    <a:pt x="3637" y="627"/>
                    <a:pt x="2877" y="1"/>
                    <a:pt x="2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g3a6bd6bbdf0_0_4"/>
            <p:cNvSpPr/>
            <p:nvPr/>
          </p:nvSpPr>
          <p:spPr>
            <a:xfrm>
              <a:off x="5365675" y="1895975"/>
              <a:ext cx="318575" cy="323250"/>
            </a:xfrm>
            <a:custGeom>
              <a:rect b="b" l="l" r="r" t="t"/>
              <a:pathLst>
                <a:path extrusionOk="0" h="12930" w="12743">
                  <a:moveTo>
                    <a:pt x="6333" y="1"/>
                  </a:moveTo>
                  <a:cubicBezTo>
                    <a:pt x="5283" y="1"/>
                    <a:pt x="4406" y="167"/>
                    <a:pt x="3936" y="267"/>
                  </a:cubicBezTo>
                  <a:cubicBezTo>
                    <a:pt x="1301" y="801"/>
                    <a:pt x="534" y="1968"/>
                    <a:pt x="267" y="6205"/>
                  </a:cubicBezTo>
                  <a:cubicBezTo>
                    <a:pt x="0" y="10608"/>
                    <a:pt x="467" y="11975"/>
                    <a:pt x="1034" y="12576"/>
                  </a:cubicBezTo>
                  <a:cubicBezTo>
                    <a:pt x="1268" y="12809"/>
                    <a:pt x="2102" y="12929"/>
                    <a:pt x="2969" y="12929"/>
                  </a:cubicBezTo>
                  <a:cubicBezTo>
                    <a:pt x="3589" y="12929"/>
                    <a:pt x="4225" y="12868"/>
                    <a:pt x="4670" y="12743"/>
                  </a:cubicBezTo>
                  <a:cubicBezTo>
                    <a:pt x="6071" y="12342"/>
                    <a:pt x="9140" y="11275"/>
                    <a:pt x="10608" y="9040"/>
                  </a:cubicBezTo>
                  <a:cubicBezTo>
                    <a:pt x="12309" y="6438"/>
                    <a:pt x="12743" y="2902"/>
                    <a:pt x="10941" y="1468"/>
                  </a:cubicBezTo>
                  <a:cubicBezTo>
                    <a:pt x="9469" y="301"/>
                    <a:pt x="7744" y="1"/>
                    <a:pt x="6333" y="1"/>
                  </a:cubicBezTo>
                  <a:close/>
                </a:path>
              </a:pathLst>
            </a:custGeom>
            <a:solidFill>
              <a:srgbClr val="684545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g3a6bd6bbdf0_0_4"/>
            <p:cNvSpPr/>
            <p:nvPr/>
          </p:nvSpPr>
          <p:spPr>
            <a:xfrm>
              <a:off x="5395700" y="2197025"/>
              <a:ext cx="70900" cy="22000"/>
            </a:xfrm>
            <a:custGeom>
              <a:rect b="b" l="l" r="r" t="t"/>
              <a:pathLst>
                <a:path extrusionOk="0" h="880" w="2836">
                  <a:moveTo>
                    <a:pt x="2702" y="0"/>
                  </a:moveTo>
                  <a:cubicBezTo>
                    <a:pt x="1927" y="434"/>
                    <a:pt x="1066" y="637"/>
                    <a:pt x="199" y="637"/>
                  </a:cubicBezTo>
                  <a:cubicBezTo>
                    <a:pt x="133" y="637"/>
                    <a:pt x="67" y="636"/>
                    <a:pt x="0" y="634"/>
                  </a:cubicBezTo>
                  <a:lnTo>
                    <a:pt x="0" y="634"/>
                  </a:lnTo>
                  <a:cubicBezTo>
                    <a:pt x="350" y="797"/>
                    <a:pt x="1109" y="879"/>
                    <a:pt x="1876" y="879"/>
                  </a:cubicBezTo>
                  <a:cubicBezTo>
                    <a:pt x="2205" y="879"/>
                    <a:pt x="2535" y="864"/>
                    <a:pt x="2835" y="834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rgbClr val="442B2B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g3a6bd6bbdf0_0_4"/>
            <p:cNvSpPr/>
            <p:nvPr/>
          </p:nvSpPr>
          <p:spPr>
            <a:xfrm>
              <a:off x="5353150" y="2024400"/>
              <a:ext cx="117625" cy="23375"/>
            </a:xfrm>
            <a:custGeom>
              <a:rect b="b" l="l" r="r" t="t"/>
              <a:pathLst>
                <a:path extrusionOk="0" h="935" w="4705">
                  <a:moveTo>
                    <a:pt x="1" y="0"/>
                  </a:moveTo>
                  <a:lnTo>
                    <a:pt x="1" y="367"/>
                  </a:lnTo>
                  <a:lnTo>
                    <a:pt x="4537" y="934"/>
                  </a:lnTo>
                  <a:lnTo>
                    <a:pt x="4704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g3a6bd6bbdf0_0_4"/>
            <p:cNvSpPr/>
            <p:nvPr/>
          </p:nvSpPr>
          <p:spPr>
            <a:xfrm>
              <a:off x="5333150" y="1797225"/>
              <a:ext cx="400300" cy="411575"/>
            </a:xfrm>
            <a:custGeom>
              <a:rect b="b" l="l" r="r" t="t"/>
              <a:pathLst>
                <a:path extrusionOk="0" h="16463" w="16012">
                  <a:moveTo>
                    <a:pt x="6005" y="12723"/>
                  </a:move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close/>
                  <a:moveTo>
                    <a:pt x="6358" y="1"/>
                  </a:moveTo>
                  <a:cubicBezTo>
                    <a:pt x="5653" y="1"/>
                    <a:pt x="4962" y="361"/>
                    <a:pt x="4604" y="1015"/>
                  </a:cubicBezTo>
                  <a:cubicBezTo>
                    <a:pt x="4103" y="514"/>
                    <a:pt x="3436" y="247"/>
                    <a:pt x="2736" y="247"/>
                  </a:cubicBezTo>
                  <a:cubicBezTo>
                    <a:pt x="2035" y="281"/>
                    <a:pt x="1401" y="681"/>
                    <a:pt x="1034" y="1282"/>
                  </a:cubicBezTo>
                  <a:cubicBezTo>
                    <a:pt x="734" y="1915"/>
                    <a:pt x="801" y="2683"/>
                    <a:pt x="1268" y="3216"/>
                  </a:cubicBezTo>
                  <a:cubicBezTo>
                    <a:pt x="834" y="3383"/>
                    <a:pt x="467" y="3683"/>
                    <a:pt x="267" y="4084"/>
                  </a:cubicBezTo>
                  <a:cubicBezTo>
                    <a:pt x="0" y="4551"/>
                    <a:pt x="67" y="5084"/>
                    <a:pt x="401" y="5485"/>
                  </a:cubicBezTo>
                  <a:cubicBezTo>
                    <a:pt x="534" y="5651"/>
                    <a:pt x="701" y="5785"/>
                    <a:pt x="901" y="5852"/>
                  </a:cubicBezTo>
                  <a:cubicBezTo>
                    <a:pt x="968" y="5885"/>
                    <a:pt x="1068" y="5885"/>
                    <a:pt x="1134" y="5918"/>
                  </a:cubicBezTo>
                  <a:cubicBezTo>
                    <a:pt x="1335" y="5918"/>
                    <a:pt x="1535" y="5918"/>
                    <a:pt x="1735" y="5852"/>
                  </a:cubicBezTo>
                  <a:lnTo>
                    <a:pt x="1735" y="5852"/>
                  </a:lnTo>
                  <a:cubicBezTo>
                    <a:pt x="1568" y="6252"/>
                    <a:pt x="1702" y="6719"/>
                    <a:pt x="2035" y="6986"/>
                  </a:cubicBezTo>
                  <a:cubicBezTo>
                    <a:pt x="2261" y="7129"/>
                    <a:pt x="2512" y="7197"/>
                    <a:pt x="2764" y="7197"/>
                  </a:cubicBezTo>
                  <a:cubicBezTo>
                    <a:pt x="2923" y="7197"/>
                    <a:pt x="3082" y="7170"/>
                    <a:pt x="3236" y="7119"/>
                  </a:cubicBezTo>
                  <a:lnTo>
                    <a:pt x="3236" y="7119"/>
                  </a:lnTo>
                  <a:cubicBezTo>
                    <a:pt x="3103" y="7386"/>
                    <a:pt x="3036" y="7686"/>
                    <a:pt x="3103" y="7953"/>
                  </a:cubicBezTo>
                  <a:cubicBezTo>
                    <a:pt x="3263" y="8562"/>
                    <a:pt x="3793" y="8956"/>
                    <a:pt x="4397" y="8956"/>
                  </a:cubicBezTo>
                  <a:cubicBezTo>
                    <a:pt x="4421" y="8956"/>
                    <a:pt x="4446" y="8955"/>
                    <a:pt x="4470" y="8954"/>
                  </a:cubicBezTo>
                  <a:cubicBezTo>
                    <a:pt x="4504" y="9588"/>
                    <a:pt x="4504" y="10188"/>
                    <a:pt x="5171" y="10455"/>
                  </a:cubicBezTo>
                  <a:cubicBezTo>
                    <a:pt x="5171" y="10455"/>
                    <a:pt x="5556" y="9003"/>
                    <a:pt x="6745" y="9003"/>
                  </a:cubicBezTo>
                  <a:cubicBezTo>
                    <a:pt x="6817" y="9003"/>
                    <a:pt x="6893" y="9009"/>
                    <a:pt x="6972" y="9020"/>
                  </a:cubicBezTo>
                  <a:cubicBezTo>
                    <a:pt x="8340" y="9254"/>
                    <a:pt x="8540" y="10989"/>
                    <a:pt x="7672" y="12056"/>
                  </a:cubicBezTo>
                  <a:cubicBezTo>
                    <a:pt x="7187" y="12672"/>
                    <a:pt x="6723" y="12807"/>
                    <a:pt x="6408" y="12807"/>
                  </a:cubicBezTo>
                  <a:cubicBezTo>
                    <a:pt x="6170" y="12807"/>
                    <a:pt x="6017" y="12730"/>
                    <a:pt x="6005" y="12723"/>
                  </a:cubicBezTo>
                  <a:lnTo>
                    <a:pt x="6005" y="12723"/>
                  </a:lnTo>
                  <a:cubicBezTo>
                    <a:pt x="6072" y="12761"/>
                    <a:pt x="6105" y="13291"/>
                    <a:pt x="6138" y="13390"/>
                  </a:cubicBezTo>
                  <a:cubicBezTo>
                    <a:pt x="6205" y="13690"/>
                    <a:pt x="6338" y="13991"/>
                    <a:pt x="6472" y="14291"/>
                  </a:cubicBezTo>
                  <a:cubicBezTo>
                    <a:pt x="6772" y="14858"/>
                    <a:pt x="7205" y="15358"/>
                    <a:pt x="7739" y="15725"/>
                  </a:cubicBezTo>
                  <a:cubicBezTo>
                    <a:pt x="8285" y="16216"/>
                    <a:pt x="9010" y="16462"/>
                    <a:pt x="9748" y="16462"/>
                  </a:cubicBezTo>
                  <a:cubicBezTo>
                    <a:pt x="9912" y="16462"/>
                    <a:pt x="10077" y="16450"/>
                    <a:pt x="10241" y="16426"/>
                  </a:cubicBezTo>
                  <a:cubicBezTo>
                    <a:pt x="11042" y="16226"/>
                    <a:pt x="11709" y="15692"/>
                    <a:pt x="12042" y="14958"/>
                  </a:cubicBezTo>
                  <a:cubicBezTo>
                    <a:pt x="12109" y="14758"/>
                    <a:pt x="12209" y="14591"/>
                    <a:pt x="12342" y="14424"/>
                  </a:cubicBezTo>
                  <a:cubicBezTo>
                    <a:pt x="12543" y="14291"/>
                    <a:pt x="12776" y="14191"/>
                    <a:pt x="13010" y="14124"/>
                  </a:cubicBezTo>
                  <a:cubicBezTo>
                    <a:pt x="14177" y="13757"/>
                    <a:pt x="14711" y="12423"/>
                    <a:pt x="14144" y="11322"/>
                  </a:cubicBezTo>
                  <a:cubicBezTo>
                    <a:pt x="15578" y="10955"/>
                    <a:pt x="15978" y="9121"/>
                    <a:pt x="14844" y="8153"/>
                  </a:cubicBezTo>
                  <a:cubicBezTo>
                    <a:pt x="15611" y="7653"/>
                    <a:pt x="16012" y="6685"/>
                    <a:pt x="15778" y="5785"/>
                  </a:cubicBezTo>
                  <a:cubicBezTo>
                    <a:pt x="15545" y="5051"/>
                    <a:pt x="14944" y="4484"/>
                    <a:pt x="14210" y="4284"/>
                  </a:cubicBezTo>
                  <a:cubicBezTo>
                    <a:pt x="13677" y="4150"/>
                    <a:pt x="13877" y="4050"/>
                    <a:pt x="13710" y="3516"/>
                  </a:cubicBezTo>
                  <a:cubicBezTo>
                    <a:pt x="13610" y="3183"/>
                    <a:pt x="13377" y="2849"/>
                    <a:pt x="13110" y="2616"/>
                  </a:cubicBezTo>
                  <a:cubicBezTo>
                    <a:pt x="12741" y="2339"/>
                    <a:pt x="12309" y="2190"/>
                    <a:pt x="11868" y="2190"/>
                  </a:cubicBezTo>
                  <a:cubicBezTo>
                    <a:pt x="11671" y="2190"/>
                    <a:pt x="11471" y="2220"/>
                    <a:pt x="11275" y="2282"/>
                  </a:cubicBezTo>
                  <a:cubicBezTo>
                    <a:pt x="11142" y="1582"/>
                    <a:pt x="10608" y="1048"/>
                    <a:pt x="9941" y="848"/>
                  </a:cubicBezTo>
                  <a:cubicBezTo>
                    <a:pt x="9776" y="793"/>
                    <a:pt x="9600" y="768"/>
                    <a:pt x="9426" y="768"/>
                  </a:cubicBezTo>
                  <a:cubicBezTo>
                    <a:pt x="9283" y="768"/>
                    <a:pt x="9142" y="785"/>
                    <a:pt x="9007" y="815"/>
                  </a:cubicBezTo>
                  <a:cubicBezTo>
                    <a:pt x="8807" y="848"/>
                    <a:pt x="8340" y="1081"/>
                    <a:pt x="8273" y="1282"/>
                  </a:cubicBezTo>
                  <a:cubicBezTo>
                    <a:pt x="7973" y="1015"/>
                    <a:pt x="7873" y="648"/>
                    <a:pt x="7539" y="381"/>
                  </a:cubicBezTo>
                  <a:cubicBezTo>
                    <a:pt x="7183" y="123"/>
                    <a:pt x="6768" y="1"/>
                    <a:pt x="63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g3a6bd6bbdf0_0_4"/>
            <p:cNvSpPr/>
            <p:nvPr/>
          </p:nvSpPr>
          <p:spPr>
            <a:xfrm>
              <a:off x="5431000" y="2035225"/>
              <a:ext cx="32275" cy="45900"/>
            </a:xfrm>
            <a:custGeom>
              <a:rect b="b" l="l" r="r" t="t"/>
              <a:pathLst>
                <a:path extrusionOk="0" h="1836" w="1291">
                  <a:moveTo>
                    <a:pt x="1257" y="0"/>
                  </a:moveTo>
                  <a:cubicBezTo>
                    <a:pt x="55" y="0"/>
                    <a:pt x="0" y="1802"/>
                    <a:pt x="1223" y="1835"/>
                  </a:cubicBezTo>
                  <a:lnTo>
                    <a:pt x="1290" y="1"/>
                  </a:lnTo>
                  <a:cubicBezTo>
                    <a:pt x="1279" y="0"/>
                    <a:pt x="1268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58975" lIns="58975" spcFirstLastPara="1" rIns="58975" wrap="square" tIns="58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05" name="Google Shape;1105;g3a6bd6bbdf0_0_4"/>
          <p:cNvPicPr preferRelativeResize="0"/>
          <p:nvPr/>
        </p:nvPicPr>
        <p:blipFill rotWithShape="1">
          <a:blip r:embed="rId3">
            <a:alphaModFix/>
          </a:blip>
          <a:srcRect b="71588" l="0" r="0" t="0"/>
          <a:stretch/>
        </p:blipFill>
        <p:spPr>
          <a:xfrm>
            <a:off x="1145225" y="1502725"/>
            <a:ext cx="2479910" cy="34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g3a6bd6bbdf0_0_4"/>
          <p:cNvPicPr preferRelativeResize="0"/>
          <p:nvPr/>
        </p:nvPicPr>
        <p:blipFill rotWithShape="1">
          <a:blip r:embed="rId4">
            <a:alphaModFix/>
          </a:blip>
          <a:srcRect b="13554" l="0" r="0" t="0"/>
          <a:stretch/>
        </p:blipFill>
        <p:spPr>
          <a:xfrm>
            <a:off x="3668007" y="1502725"/>
            <a:ext cx="2470469" cy="1346215"/>
          </a:xfrm>
          <a:prstGeom prst="rect">
            <a:avLst/>
          </a:prstGeom>
          <a:solidFill>
            <a:srgbClr val="FFC530"/>
          </a:solidFill>
          <a:ln>
            <a:noFill/>
          </a:ln>
        </p:spPr>
      </p:pic>
      <p:sp>
        <p:nvSpPr>
          <p:cNvPr id="1107" name="Google Shape;1107;g3a6bd6bbdf0_0_4"/>
          <p:cNvSpPr/>
          <p:nvPr/>
        </p:nvSpPr>
        <p:spPr>
          <a:xfrm>
            <a:off x="1430360" y="2701560"/>
            <a:ext cx="1799700" cy="2085600"/>
          </a:xfrm>
          <a:prstGeom prst="roundRect">
            <a:avLst>
              <a:gd fmla="val 16667" name="adj"/>
            </a:avLst>
          </a:prstGeom>
          <a:noFill/>
          <a:ln cap="flat" cmpd="sng" w="3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3650" lIns="93650" spcFirstLastPara="1" rIns="93650" wrap="square" tIns="93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33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108" name="Google Shape;1108;g3a6bd6bbdf0_0_4"/>
          <p:cNvCxnSpPr/>
          <p:nvPr/>
        </p:nvCxnSpPr>
        <p:spPr>
          <a:xfrm>
            <a:off x="4072194" y="1840432"/>
            <a:ext cx="1725300" cy="0"/>
          </a:xfrm>
          <a:prstGeom prst="straightConnector1">
            <a:avLst/>
          </a:prstGeom>
          <a:noFill/>
          <a:ln cap="flat" cmpd="sng" w="86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09" name="Google Shape;1109;g3a6bd6bbdf0_0_4"/>
          <p:cNvPicPr preferRelativeResize="0"/>
          <p:nvPr/>
        </p:nvPicPr>
        <p:blipFill rotWithShape="1">
          <a:blip r:embed="rId5">
            <a:alphaModFix/>
          </a:blip>
          <a:srcRect b="65172" l="0" r="0" t="0"/>
          <a:stretch/>
        </p:blipFill>
        <p:spPr>
          <a:xfrm>
            <a:off x="3667992" y="2930733"/>
            <a:ext cx="2470509" cy="809169"/>
          </a:xfrm>
          <a:prstGeom prst="rect">
            <a:avLst/>
          </a:prstGeom>
          <a:solidFill>
            <a:srgbClr val="FFC530"/>
          </a:solidFill>
          <a:ln>
            <a:noFill/>
          </a:ln>
        </p:spPr>
      </p:pic>
      <p:cxnSp>
        <p:nvCxnSpPr>
          <p:cNvPr id="1110" name="Google Shape;1110;g3a6bd6bbdf0_0_4"/>
          <p:cNvCxnSpPr/>
          <p:nvPr/>
        </p:nvCxnSpPr>
        <p:spPr>
          <a:xfrm>
            <a:off x="3718222" y="3577472"/>
            <a:ext cx="1957800" cy="0"/>
          </a:xfrm>
          <a:prstGeom prst="straightConnector1">
            <a:avLst/>
          </a:prstGeom>
          <a:noFill/>
          <a:ln cap="flat" cmpd="sng" w="86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1" name="Google Shape;1111;g3a6bd6bbdf0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7992" y="3808691"/>
            <a:ext cx="2470470" cy="1097324"/>
          </a:xfrm>
          <a:prstGeom prst="rect">
            <a:avLst/>
          </a:prstGeom>
          <a:solidFill>
            <a:srgbClr val="FFC530"/>
          </a:solidFill>
          <a:ln>
            <a:noFill/>
          </a:ln>
        </p:spPr>
      </p:pic>
      <p:cxnSp>
        <p:nvCxnSpPr>
          <p:cNvPr id="1112" name="Google Shape;1112;g3a6bd6bbdf0_0_4"/>
          <p:cNvCxnSpPr/>
          <p:nvPr/>
        </p:nvCxnSpPr>
        <p:spPr>
          <a:xfrm>
            <a:off x="3784490" y="4671683"/>
            <a:ext cx="1056300" cy="0"/>
          </a:xfrm>
          <a:prstGeom prst="straightConnector1">
            <a:avLst/>
          </a:prstGeom>
          <a:noFill/>
          <a:ln cap="flat" cmpd="sng" w="9675">
            <a:solidFill>
              <a:srgbClr val="D153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3" name="Google Shape;1113;g3a6bd6bbdf0_0_4"/>
          <p:cNvSpPr txBox="1"/>
          <p:nvPr>
            <p:ph type="title"/>
          </p:nvPr>
        </p:nvSpPr>
        <p:spPr>
          <a:xfrm>
            <a:off x="262800" y="418725"/>
            <a:ext cx="5304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>
                <a:latin typeface="Roboto ExtraBold"/>
                <a:ea typeface="Roboto ExtraBold"/>
                <a:cs typeface="Roboto ExtraBold"/>
                <a:sym typeface="Roboto ExtraBold"/>
              </a:rPr>
              <a:t>왜 이 프로젝트를 했는가?</a:t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1114" name="Google Shape;1114;g3a6bd6bbdf0_0_4"/>
          <p:cNvSpPr txBox="1"/>
          <p:nvPr>
            <p:ph type="title"/>
          </p:nvPr>
        </p:nvSpPr>
        <p:spPr>
          <a:xfrm>
            <a:off x="373275" y="1087100"/>
            <a:ext cx="2817600" cy="266100"/>
          </a:xfrm>
          <a:prstGeom prst="rect">
            <a:avLst/>
          </a:prstGeom>
          <a:solidFill>
            <a:srgbClr val="3325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solidFill>
                  <a:schemeClr val="dk1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* 배경 조사 (뉴스 기사 기반)</a:t>
            </a:r>
            <a:endParaRPr sz="1600">
              <a:solidFill>
                <a:schemeClr val="dk1"/>
              </a:solidFill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1115" name="Google Shape;1115;g3a6bd6bbdf0_0_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3a7b08288d0_0_13"/>
          <p:cNvSpPr/>
          <p:nvPr/>
        </p:nvSpPr>
        <p:spPr>
          <a:xfrm flipH="1">
            <a:off x="6031032" y="198525"/>
            <a:ext cx="1977043" cy="909642"/>
          </a:xfrm>
          <a:custGeom>
            <a:rect b="b" l="l" r="r" t="t"/>
            <a:pathLst>
              <a:path extrusionOk="0" h="9455" w="6949">
                <a:moveTo>
                  <a:pt x="3475" y="1"/>
                </a:moveTo>
                <a:cubicBezTo>
                  <a:pt x="1554" y="1"/>
                  <a:pt x="1" y="2115"/>
                  <a:pt x="1" y="4727"/>
                </a:cubicBezTo>
                <a:cubicBezTo>
                  <a:pt x="1" y="7337"/>
                  <a:pt x="1554" y="9454"/>
                  <a:pt x="3475" y="9454"/>
                </a:cubicBezTo>
                <a:cubicBezTo>
                  <a:pt x="5395" y="9454"/>
                  <a:pt x="6949" y="7337"/>
                  <a:pt x="6949" y="4727"/>
                </a:cubicBezTo>
                <a:cubicBezTo>
                  <a:pt x="6949" y="2115"/>
                  <a:pt x="5395" y="1"/>
                  <a:pt x="347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41125" lIns="141125" spcFirstLastPara="1" rIns="141125" wrap="square" tIns="141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t/>
            </a:r>
            <a:endParaRPr sz="37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121" name="Google Shape;1121;g3a7b08288d0_0_13"/>
          <p:cNvGrpSpPr/>
          <p:nvPr/>
        </p:nvGrpSpPr>
        <p:grpSpPr>
          <a:xfrm>
            <a:off x="3315296" y="1502693"/>
            <a:ext cx="2669425" cy="3513520"/>
            <a:chOff x="3588766" y="1694775"/>
            <a:chExt cx="2030290" cy="2327605"/>
          </a:xfrm>
        </p:grpSpPr>
        <p:sp>
          <p:nvSpPr>
            <p:cNvPr id="1122" name="Google Shape;1122;g3a7b08288d0_0_13"/>
            <p:cNvSpPr/>
            <p:nvPr/>
          </p:nvSpPr>
          <p:spPr>
            <a:xfrm>
              <a:off x="3637556" y="1746580"/>
              <a:ext cx="1981500" cy="2275800"/>
            </a:xfrm>
            <a:prstGeom prst="roundRect">
              <a:avLst>
                <a:gd fmla="val 7995" name="adj"/>
              </a:avLst>
            </a:prstGeom>
            <a:solidFill>
              <a:srgbClr val="FFE0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g3a7b08288d0_0_13"/>
            <p:cNvSpPr/>
            <p:nvPr/>
          </p:nvSpPr>
          <p:spPr>
            <a:xfrm>
              <a:off x="3588766" y="1694775"/>
              <a:ext cx="1981500" cy="2275800"/>
            </a:xfrm>
            <a:prstGeom prst="roundRect">
              <a:avLst>
                <a:gd fmla="val 8756" name="adj"/>
              </a:avLst>
            </a:prstGeom>
            <a:solidFill>
              <a:srgbClr val="F59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4" name="Google Shape;1124;g3a7b08288d0_0_13"/>
          <p:cNvGrpSpPr/>
          <p:nvPr/>
        </p:nvGrpSpPr>
        <p:grpSpPr>
          <a:xfrm>
            <a:off x="6215443" y="1502693"/>
            <a:ext cx="2669425" cy="3513520"/>
            <a:chOff x="5836756" y="1694775"/>
            <a:chExt cx="2030290" cy="2327605"/>
          </a:xfrm>
        </p:grpSpPr>
        <p:sp>
          <p:nvSpPr>
            <p:cNvPr id="1125" name="Google Shape;1125;g3a7b08288d0_0_13"/>
            <p:cNvSpPr/>
            <p:nvPr/>
          </p:nvSpPr>
          <p:spPr>
            <a:xfrm>
              <a:off x="5885546" y="1746580"/>
              <a:ext cx="1981500" cy="2275800"/>
            </a:xfrm>
            <a:prstGeom prst="roundRect">
              <a:avLst>
                <a:gd fmla="val 6452" name="adj"/>
              </a:avLst>
            </a:prstGeom>
            <a:solidFill>
              <a:srgbClr val="FFE0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g3a7b08288d0_0_13"/>
            <p:cNvSpPr/>
            <p:nvPr/>
          </p:nvSpPr>
          <p:spPr>
            <a:xfrm>
              <a:off x="5836756" y="1694775"/>
              <a:ext cx="1981500" cy="2275800"/>
            </a:xfrm>
            <a:prstGeom prst="roundRect">
              <a:avLst>
                <a:gd fmla="val 7214" name="adj"/>
              </a:avLst>
            </a:prstGeom>
            <a:solidFill>
              <a:srgbClr val="F28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7" name="Google Shape;1127;g3a7b08288d0_0_13"/>
          <p:cNvGrpSpPr/>
          <p:nvPr/>
        </p:nvGrpSpPr>
        <p:grpSpPr>
          <a:xfrm>
            <a:off x="415149" y="1502693"/>
            <a:ext cx="2669425" cy="3513520"/>
            <a:chOff x="1340775" y="1694775"/>
            <a:chExt cx="2030290" cy="2327605"/>
          </a:xfrm>
        </p:grpSpPr>
        <p:sp>
          <p:nvSpPr>
            <p:cNvPr id="1128" name="Google Shape;1128;g3a7b08288d0_0_13"/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fmla="val 9133" name="adj"/>
              </a:avLst>
            </a:prstGeom>
            <a:solidFill>
              <a:srgbClr val="FFE0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g3a7b08288d0_0_13"/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fmla="val 7948" name="adj"/>
              </a:avLst>
            </a:pr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30" name="Google Shape;1130;g3a7b08288d0_0_13" title="KakaoTalk_20251121_134718892_01.jpg"/>
          <p:cNvPicPr preferRelativeResize="0"/>
          <p:nvPr/>
        </p:nvPicPr>
        <p:blipFill rotWithShape="1">
          <a:blip r:embed="rId3">
            <a:alphaModFix/>
          </a:blip>
          <a:srcRect b="19554" l="0" r="0" t="5924"/>
          <a:stretch/>
        </p:blipFill>
        <p:spPr>
          <a:xfrm>
            <a:off x="7580193" y="2037066"/>
            <a:ext cx="924673" cy="14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g3a7b08288d0_0_13"/>
          <p:cNvSpPr txBox="1"/>
          <p:nvPr>
            <p:ph type="title"/>
          </p:nvPr>
        </p:nvSpPr>
        <p:spPr>
          <a:xfrm>
            <a:off x="262800" y="418725"/>
            <a:ext cx="5304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>
                <a:latin typeface="Roboto ExtraBold"/>
                <a:ea typeface="Roboto ExtraBold"/>
                <a:cs typeface="Roboto ExtraBold"/>
                <a:sym typeface="Roboto ExtraBold"/>
              </a:rPr>
              <a:t>왜 이 프로젝트를 했는가?</a:t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1132" name="Google Shape;1132;g3a7b08288d0_0_13"/>
          <p:cNvSpPr txBox="1"/>
          <p:nvPr>
            <p:ph type="title"/>
          </p:nvPr>
        </p:nvSpPr>
        <p:spPr>
          <a:xfrm>
            <a:off x="373275" y="1087100"/>
            <a:ext cx="2817600" cy="266100"/>
          </a:xfrm>
          <a:prstGeom prst="rect">
            <a:avLst/>
          </a:prstGeom>
          <a:solidFill>
            <a:srgbClr val="3325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solidFill>
                  <a:schemeClr val="dk1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* </a:t>
            </a:r>
            <a:r>
              <a:rPr lang="en" sz="1600">
                <a:solidFill>
                  <a:schemeClr val="dk1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조사한 기존 어플의 단점</a:t>
            </a:r>
            <a:endParaRPr sz="1600">
              <a:solidFill>
                <a:schemeClr val="dk1"/>
              </a:solidFill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pic>
        <p:nvPicPr>
          <p:cNvPr id="1133" name="Google Shape;1133;g3a7b08288d0_0_13" title="KakaoTalk_20251121_133240786_01.jpg"/>
          <p:cNvPicPr preferRelativeResize="0"/>
          <p:nvPr/>
        </p:nvPicPr>
        <p:blipFill rotWithShape="1">
          <a:blip r:embed="rId4">
            <a:alphaModFix/>
          </a:blip>
          <a:srcRect b="33335" l="0" r="0" t="5610"/>
          <a:stretch/>
        </p:blipFill>
        <p:spPr>
          <a:xfrm>
            <a:off x="647451" y="2089125"/>
            <a:ext cx="1038891" cy="137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g3a7b08288d0_0_13" title="KakaoTalk_20251121_133240786_03.jpg"/>
          <p:cNvPicPr preferRelativeResize="0"/>
          <p:nvPr/>
        </p:nvPicPr>
        <p:blipFill rotWithShape="1">
          <a:blip r:embed="rId5">
            <a:alphaModFix/>
          </a:blip>
          <a:srcRect b="38946" l="0" r="0" t="0"/>
          <a:stretch/>
        </p:blipFill>
        <p:spPr>
          <a:xfrm>
            <a:off x="1719248" y="2089127"/>
            <a:ext cx="1038901" cy="137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g3a7b08288d0_0_13" title="KakaoTalk_20251121_133240786_05.jpg"/>
          <p:cNvPicPr preferRelativeResize="0"/>
          <p:nvPr/>
        </p:nvPicPr>
        <p:blipFill rotWithShape="1">
          <a:blip r:embed="rId6">
            <a:alphaModFix/>
          </a:blip>
          <a:srcRect b="61697" l="0" r="0" t="5701"/>
          <a:stretch/>
        </p:blipFill>
        <p:spPr>
          <a:xfrm>
            <a:off x="3398975" y="2283250"/>
            <a:ext cx="1466150" cy="10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g3a7b08288d0_0_13" title="KakaoTalk_20251121_133240786.jpg"/>
          <p:cNvPicPr preferRelativeResize="0"/>
          <p:nvPr/>
        </p:nvPicPr>
        <p:blipFill rotWithShape="1">
          <a:blip r:embed="rId7">
            <a:alphaModFix/>
          </a:blip>
          <a:srcRect b="58943" l="0" r="0" t="6330"/>
          <a:stretch/>
        </p:blipFill>
        <p:spPr>
          <a:xfrm>
            <a:off x="4876650" y="2089125"/>
            <a:ext cx="962349" cy="68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g3a7b08288d0_0_13" title="KakaoTalk_20251121_134718892.jpg"/>
          <p:cNvPicPr preferRelativeResize="0"/>
          <p:nvPr/>
        </p:nvPicPr>
        <p:blipFill rotWithShape="1">
          <a:blip r:embed="rId8">
            <a:alphaModFix/>
          </a:blip>
          <a:srcRect b="12698" l="0" r="0" t="9638"/>
          <a:stretch/>
        </p:blipFill>
        <p:spPr>
          <a:xfrm>
            <a:off x="6618075" y="2037066"/>
            <a:ext cx="924673" cy="14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g3a7b08288d0_0_13"/>
          <p:cNvSpPr/>
          <p:nvPr/>
        </p:nvSpPr>
        <p:spPr>
          <a:xfrm>
            <a:off x="487050" y="1588839"/>
            <a:ext cx="2440200" cy="306900"/>
          </a:xfrm>
          <a:prstGeom prst="roundRect">
            <a:avLst>
              <a:gd fmla="val 50000" name="adj"/>
            </a:avLst>
          </a:prstGeom>
          <a:solidFill>
            <a:srgbClr val="FFEA69"/>
          </a:solidFill>
          <a:ln>
            <a:noFill/>
          </a:ln>
        </p:spPr>
        <p:txBody>
          <a:bodyPr anchorCtr="0" anchor="ctr" bIns="54000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g3a7b08288d0_0_13"/>
          <p:cNvSpPr txBox="1"/>
          <p:nvPr/>
        </p:nvSpPr>
        <p:spPr>
          <a:xfrm>
            <a:off x="487050" y="1630162"/>
            <a:ext cx="2440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 </a:t>
            </a:r>
            <a:r>
              <a:rPr b="1"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재료 선택 방식의 불편함</a:t>
            </a:r>
            <a:endParaRPr b="1" sz="1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0" name="Google Shape;1140;g3a7b08288d0_0_13"/>
          <p:cNvSpPr txBox="1"/>
          <p:nvPr/>
        </p:nvSpPr>
        <p:spPr>
          <a:xfrm>
            <a:off x="482393" y="3562484"/>
            <a:ext cx="24867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● 재료를 하나씩 검색하고 선택해야 해서 </a:t>
            </a:r>
            <a:r>
              <a:rPr b="1" lang="en" sz="1000"/>
              <a:t>과정이 복잡하고 시간이 많이 걸립니다.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● </a:t>
            </a:r>
            <a:r>
              <a:rPr lang="en" sz="1000"/>
              <a:t>원하는 재료를 찾기 위해 여러 화면을 눌러야 해서 </a:t>
            </a:r>
            <a:r>
              <a:rPr b="1" lang="en" sz="1000"/>
              <a:t>사용자 피로도가 높습니다.</a:t>
            </a:r>
            <a:endParaRPr b="1" sz="1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1" name="Google Shape;1141;g3a7b08288d0_0_13"/>
          <p:cNvSpPr txBox="1"/>
          <p:nvPr/>
        </p:nvSpPr>
        <p:spPr>
          <a:xfrm>
            <a:off x="3382543" y="3562484"/>
            <a:ext cx="2486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● </a:t>
            </a:r>
            <a:r>
              <a:rPr lang="en" sz="1000"/>
              <a:t>정해진 </a:t>
            </a:r>
            <a:r>
              <a:rPr b="1" lang="en" sz="1000"/>
              <a:t>키워드와 정확히 일치하지 않으면</a:t>
            </a:r>
            <a:r>
              <a:rPr lang="en" sz="1000"/>
              <a:t> 레시피가 잘 추천되지 않습니다.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● </a:t>
            </a:r>
            <a:r>
              <a:rPr lang="en" sz="1000"/>
              <a:t>재료 이름에 </a:t>
            </a:r>
            <a:r>
              <a:rPr b="1" lang="en" sz="1000"/>
              <a:t>오타가 있거나, 앱에 등록되지 않은 재료</a:t>
            </a:r>
            <a:r>
              <a:rPr lang="en" sz="1000"/>
              <a:t>를 입력하면 아예 결과가 나오지 않는 경우가 많습니다.</a:t>
            </a:r>
            <a:endParaRPr sz="1000"/>
          </a:p>
        </p:txBody>
      </p:sp>
      <p:sp>
        <p:nvSpPr>
          <p:cNvPr id="1142" name="Google Shape;1142;g3a7b08288d0_0_13"/>
          <p:cNvSpPr txBox="1"/>
          <p:nvPr/>
        </p:nvSpPr>
        <p:spPr>
          <a:xfrm>
            <a:off x="6282693" y="3562484"/>
            <a:ext cx="2486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● </a:t>
            </a:r>
            <a:r>
              <a:rPr lang="en" sz="1000"/>
              <a:t>설명이 </a:t>
            </a:r>
            <a:r>
              <a:rPr b="1" lang="en" sz="1000"/>
              <a:t>부정확하거나 너무 간단하게 적혀 있어</a:t>
            </a:r>
            <a:r>
              <a:rPr lang="en" sz="1000"/>
              <a:t> 그대로 따라 하기 어렵습니다.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● 실제로 만들어 보면 </a:t>
            </a:r>
            <a:r>
              <a:rPr b="1" lang="en" sz="1000"/>
              <a:t>사진과 결과가 다르거나, 맛이 재현되지 않는 경우</a:t>
            </a:r>
            <a:r>
              <a:rPr lang="en" sz="1000"/>
              <a:t>가 자주 발생합니다.</a:t>
            </a:r>
            <a:endParaRPr sz="1000"/>
          </a:p>
        </p:txBody>
      </p:sp>
      <p:sp>
        <p:nvSpPr>
          <p:cNvPr id="1143" name="Google Shape;1143;g3a7b08288d0_0_13"/>
          <p:cNvSpPr/>
          <p:nvPr/>
        </p:nvSpPr>
        <p:spPr>
          <a:xfrm>
            <a:off x="3392250" y="1582017"/>
            <a:ext cx="2440200" cy="306900"/>
          </a:xfrm>
          <a:prstGeom prst="roundRect">
            <a:avLst>
              <a:gd fmla="val 50000" name="adj"/>
            </a:avLst>
          </a:prstGeom>
          <a:solidFill>
            <a:srgbClr val="FFEA69"/>
          </a:solidFill>
          <a:ln>
            <a:noFill/>
          </a:ln>
        </p:spPr>
        <p:txBody>
          <a:bodyPr anchorCtr="0" anchor="ctr" bIns="54000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g3a7b08288d0_0_13"/>
          <p:cNvSpPr txBox="1"/>
          <p:nvPr/>
        </p:nvSpPr>
        <p:spPr>
          <a:xfrm>
            <a:off x="3392250" y="1621937"/>
            <a:ext cx="2440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2. 키워드 매칭만 의존하는 검색</a:t>
            </a:r>
            <a:endParaRPr b="1" sz="1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5" name="Google Shape;1145;g3a7b08288d0_0_13"/>
          <p:cNvSpPr/>
          <p:nvPr/>
        </p:nvSpPr>
        <p:spPr>
          <a:xfrm>
            <a:off x="6297450" y="1582017"/>
            <a:ext cx="2440200" cy="306900"/>
          </a:xfrm>
          <a:prstGeom prst="roundRect">
            <a:avLst>
              <a:gd fmla="val 50000" name="adj"/>
            </a:avLst>
          </a:prstGeom>
          <a:solidFill>
            <a:srgbClr val="FFEA69"/>
          </a:solidFill>
          <a:ln>
            <a:noFill/>
          </a:ln>
        </p:spPr>
        <p:txBody>
          <a:bodyPr anchorCtr="0" anchor="ctr" bIns="54000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g3a7b08288d0_0_13"/>
          <p:cNvSpPr txBox="1"/>
          <p:nvPr/>
        </p:nvSpPr>
        <p:spPr>
          <a:xfrm>
            <a:off x="6297450" y="1621937"/>
            <a:ext cx="2440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3. 레시피 정보의 부정확·불충분</a:t>
            </a:r>
            <a:endParaRPr b="1" sz="1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147" name="Google Shape;1147;g3a7b08288d0_0_13"/>
          <p:cNvGrpSpPr/>
          <p:nvPr/>
        </p:nvGrpSpPr>
        <p:grpSpPr>
          <a:xfrm>
            <a:off x="7692705" y="418706"/>
            <a:ext cx="780907" cy="1083882"/>
            <a:chOff x="2171313" y="1158073"/>
            <a:chExt cx="821575" cy="1140328"/>
          </a:xfrm>
        </p:grpSpPr>
        <p:sp>
          <p:nvSpPr>
            <p:cNvPr id="1148" name="Google Shape;1148;g3a7b08288d0_0_13"/>
            <p:cNvSpPr/>
            <p:nvPr/>
          </p:nvSpPr>
          <p:spPr>
            <a:xfrm>
              <a:off x="2375460" y="1325558"/>
              <a:ext cx="222435" cy="495883"/>
            </a:xfrm>
            <a:custGeom>
              <a:rect b="b" l="l" r="r" t="t"/>
              <a:pathLst>
                <a:path extrusionOk="0" h="35509" w="15928">
                  <a:moveTo>
                    <a:pt x="5661" y="1"/>
                  </a:moveTo>
                  <a:cubicBezTo>
                    <a:pt x="2730" y="1"/>
                    <a:pt x="356" y="1149"/>
                    <a:pt x="356" y="2568"/>
                  </a:cubicBezTo>
                  <a:lnTo>
                    <a:pt x="356" y="12624"/>
                  </a:lnTo>
                  <a:cubicBezTo>
                    <a:pt x="356" y="15175"/>
                    <a:pt x="440" y="17743"/>
                    <a:pt x="369" y="20290"/>
                  </a:cubicBezTo>
                  <a:cubicBezTo>
                    <a:pt x="303" y="22718"/>
                    <a:pt x="0" y="25152"/>
                    <a:pt x="1079" y="27429"/>
                  </a:cubicBezTo>
                  <a:cubicBezTo>
                    <a:pt x="2144" y="29674"/>
                    <a:pt x="4345" y="31322"/>
                    <a:pt x="6513" y="32481"/>
                  </a:cubicBezTo>
                  <a:cubicBezTo>
                    <a:pt x="6660" y="32561"/>
                    <a:pt x="6806" y="32634"/>
                    <a:pt x="6949" y="32711"/>
                  </a:cubicBezTo>
                  <a:cubicBezTo>
                    <a:pt x="7712" y="33094"/>
                    <a:pt x="15795" y="35509"/>
                    <a:pt x="15925" y="35509"/>
                  </a:cubicBezTo>
                  <a:cubicBezTo>
                    <a:pt x="15927" y="35509"/>
                    <a:pt x="15927" y="35509"/>
                    <a:pt x="15927" y="35508"/>
                  </a:cubicBezTo>
                  <a:lnTo>
                    <a:pt x="15927" y="2565"/>
                  </a:lnTo>
                  <a:cubicBezTo>
                    <a:pt x="15927" y="1149"/>
                    <a:pt x="13549" y="1"/>
                    <a:pt x="10619" y="1"/>
                  </a:cubicBezTo>
                  <a:close/>
                </a:path>
              </a:pathLst>
            </a:custGeom>
            <a:solidFill>
              <a:srgbClr val="512C12"/>
            </a:solidFill>
            <a:ln>
              <a:noFill/>
            </a:ln>
          </p:spPr>
          <p:txBody>
            <a:bodyPr anchorCtr="0" anchor="ctr" bIns="86900" lIns="86900" spcFirstLastPara="1" rIns="86900" wrap="square" tIns="86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31"/>
                <a:buFont typeface="Arial"/>
                <a:buNone/>
              </a:pPr>
              <a:r>
                <a:t/>
              </a:r>
              <a:endParaRPr b="0" i="0" sz="1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g3a7b08288d0_0_13"/>
            <p:cNvSpPr/>
            <p:nvPr/>
          </p:nvSpPr>
          <p:spPr>
            <a:xfrm>
              <a:off x="2505051" y="1707058"/>
              <a:ext cx="170485" cy="354418"/>
            </a:xfrm>
            <a:custGeom>
              <a:rect b="b" l="l" r="r" t="t"/>
              <a:pathLst>
                <a:path extrusionOk="0" h="25379" w="12208">
                  <a:moveTo>
                    <a:pt x="0" y="1"/>
                  </a:moveTo>
                  <a:lnTo>
                    <a:pt x="0" y="25378"/>
                  </a:lnTo>
                  <a:lnTo>
                    <a:pt x="12208" y="25378"/>
                  </a:lnTo>
                  <a:lnTo>
                    <a:pt x="12208" y="1"/>
                  </a:ln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ctr" bIns="86900" lIns="86900" spcFirstLastPara="1" rIns="86900" wrap="square" tIns="86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31"/>
                <a:buFont typeface="Arial"/>
                <a:buNone/>
              </a:pPr>
              <a:r>
                <a:t/>
              </a:r>
              <a:endParaRPr b="0" i="0" sz="1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3a7b08288d0_0_13"/>
            <p:cNvSpPr/>
            <p:nvPr/>
          </p:nvSpPr>
          <p:spPr>
            <a:xfrm>
              <a:off x="2505051" y="1707058"/>
              <a:ext cx="90507" cy="354418"/>
            </a:xfrm>
            <a:custGeom>
              <a:rect b="b" l="l" r="r" t="t"/>
              <a:pathLst>
                <a:path extrusionOk="0" h="25379" w="6481">
                  <a:moveTo>
                    <a:pt x="0" y="1"/>
                  </a:moveTo>
                  <a:lnTo>
                    <a:pt x="0" y="25378"/>
                  </a:lnTo>
                  <a:lnTo>
                    <a:pt x="6480" y="25378"/>
                  </a:lnTo>
                  <a:lnTo>
                    <a:pt x="6480" y="1"/>
                  </a:lnTo>
                  <a:close/>
                </a:path>
              </a:pathLst>
            </a:custGeom>
            <a:solidFill>
              <a:srgbClr val="DB774F"/>
            </a:solidFill>
            <a:ln>
              <a:noFill/>
            </a:ln>
          </p:spPr>
          <p:txBody>
            <a:bodyPr anchorCtr="0" anchor="ctr" bIns="86900" lIns="86900" spcFirstLastPara="1" rIns="86900" wrap="square" tIns="86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31"/>
                <a:buFont typeface="Arial"/>
                <a:buNone/>
              </a:pPr>
              <a:r>
                <a:t/>
              </a:r>
              <a:endParaRPr b="0" i="0" sz="1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3a7b08288d0_0_13"/>
            <p:cNvSpPr/>
            <p:nvPr/>
          </p:nvSpPr>
          <p:spPr>
            <a:xfrm>
              <a:off x="2698125" y="1307878"/>
              <a:ext cx="121468" cy="479837"/>
            </a:xfrm>
            <a:custGeom>
              <a:rect b="b" l="l" r="r" t="t"/>
              <a:pathLst>
                <a:path extrusionOk="0" h="34360" w="8698">
                  <a:moveTo>
                    <a:pt x="2614" y="1"/>
                  </a:moveTo>
                  <a:cubicBezTo>
                    <a:pt x="1205" y="1"/>
                    <a:pt x="63" y="1170"/>
                    <a:pt x="63" y="2612"/>
                  </a:cubicBezTo>
                  <a:lnTo>
                    <a:pt x="63" y="32208"/>
                  </a:lnTo>
                  <a:cubicBezTo>
                    <a:pt x="63" y="32921"/>
                    <a:pt x="0" y="33710"/>
                    <a:pt x="163" y="34360"/>
                  </a:cubicBezTo>
                  <a:cubicBezTo>
                    <a:pt x="3640" y="33318"/>
                    <a:pt x="5985" y="29534"/>
                    <a:pt x="7136" y="26178"/>
                  </a:cubicBezTo>
                  <a:cubicBezTo>
                    <a:pt x="7230" y="25912"/>
                    <a:pt x="7313" y="25649"/>
                    <a:pt x="7390" y="25389"/>
                  </a:cubicBezTo>
                  <a:cubicBezTo>
                    <a:pt x="8698" y="20957"/>
                    <a:pt x="7652" y="15975"/>
                    <a:pt x="7593" y="11437"/>
                  </a:cubicBezTo>
                  <a:cubicBezTo>
                    <a:pt x="7583" y="10730"/>
                    <a:pt x="7353" y="1"/>
                    <a:pt x="7549" y="1"/>
                  </a:cubicBezTo>
                  <a:close/>
                </a:path>
              </a:pathLst>
            </a:custGeom>
            <a:solidFill>
              <a:srgbClr val="512C12"/>
            </a:solidFill>
            <a:ln>
              <a:noFill/>
            </a:ln>
          </p:spPr>
          <p:txBody>
            <a:bodyPr anchorCtr="0" anchor="ctr" bIns="86900" lIns="86900" spcFirstLastPara="1" rIns="86900" wrap="square" tIns="86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31"/>
                <a:buFont typeface="Arial"/>
                <a:buNone/>
              </a:pPr>
              <a:r>
                <a:t/>
              </a:r>
              <a:endParaRPr b="0" i="0" sz="1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3a7b08288d0_0_13"/>
            <p:cNvSpPr/>
            <p:nvPr/>
          </p:nvSpPr>
          <p:spPr>
            <a:xfrm>
              <a:off x="2171313" y="2010942"/>
              <a:ext cx="821575" cy="287414"/>
            </a:xfrm>
            <a:custGeom>
              <a:rect b="b" l="l" r="r" t="t"/>
              <a:pathLst>
                <a:path extrusionOk="0" h="20581" w="58831">
                  <a:moveTo>
                    <a:pt x="29410" y="1"/>
                  </a:moveTo>
                  <a:cubicBezTo>
                    <a:pt x="19530" y="1"/>
                    <a:pt x="10709" y="4613"/>
                    <a:pt x="4955" y="11806"/>
                  </a:cubicBezTo>
                  <a:cubicBezTo>
                    <a:pt x="4862" y="11929"/>
                    <a:pt x="4769" y="12049"/>
                    <a:pt x="4675" y="12169"/>
                  </a:cubicBezTo>
                  <a:cubicBezTo>
                    <a:pt x="2714" y="14697"/>
                    <a:pt x="1133" y="17526"/>
                    <a:pt x="0" y="20580"/>
                  </a:cubicBezTo>
                  <a:lnTo>
                    <a:pt x="58830" y="20580"/>
                  </a:lnTo>
                  <a:cubicBezTo>
                    <a:pt x="57691" y="17506"/>
                    <a:pt x="56097" y="14660"/>
                    <a:pt x="54119" y="12122"/>
                  </a:cubicBezTo>
                  <a:cubicBezTo>
                    <a:pt x="48371" y="4743"/>
                    <a:pt x="39440" y="1"/>
                    <a:pt x="294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86900" lIns="86900" spcFirstLastPara="1" rIns="86900" wrap="square" tIns="86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31"/>
                <a:buFont typeface="Arial"/>
                <a:buNone/>
              </a:pPr>
              <a:r>
                <a:t/>
              </a:r>
              <a:endParaRPr b="0" i="0" sz="1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3a7b08288d0_0_13"/>
            <p:cNvSpPr/>
            <p:nvPr/>
          </p:nvSpPr>
          <p:spPr>
            <a:xfrm>
              <a:off x="2171313" y="2065907"/>
              <a:ext cx="821575" cy="232447"/>
            </a:xfrm>
            <a:custGeom>
              <a:rect b="b" l="l" r="r" t="t"/>
              <a:pathLst>
                <a:path extrusionOk="0" h="16645" w="58831">
                  <a:moveTo>
                    <a:pt x="14249" y="1"/>
                  </a:moveTo>
                  <a:cubicBezTo>
                    <a:pt x="10666" y="1999"/>
                    <a:pt x="7506" y="4679"/>
                    <a:pt x="4955" y="7870"/>
                  </a:cubicBezTo>
                  <a:cubicBezTo>
                    <a:pt x="4862" y="7993"/>
                    <a:pt x="4769" y="8113"/>
                    <a:pt x="4675" y="8233"/>
                  </a:cubicBezTo>
                  <a:cubicBezTo>
                    <a:pt x="2714" y="10761"/>
                    <a:pt x="1133" y="13590"/>
                    <a:pt x="0" y="16644"/>
                  </a:cubicBezTo>
                  <a:lnTo>
                    <a:pt x="58830" y="16644"/>
                  </a:lnTo>
                  <a:cubicBezTo>
                    <a:pt x="57691" y="13570"/>
                    <a:pt x="56097" y="10724"/>
                    <a:pt x="54119" y="8186"/>
                  </a:cubicBezTo>
                  <a:cubicBezTo>
                    <a:pt x="52204" y="5726"/>
                    <a:pt x="49930" y="3561"/>
                    <a:pt x="47382" y="1766"/>
                  </a:cubicBezTo>
                  <a:cubicBezTo>
                    <a:pt x="46283" y="2369"/>
                    <a:pt x="45231" y="3041"/>
                    <a:pt x="44252" y="3834"/>
                  </a:cubicBezTo>
                  <a:cubicBezTo>
                    <a:pt x="42810" y="4999"/>
                    <a:pt x="41672" y="6395"/>
                    <a:pt x="40582" y="7893"/>
                  </a:cubicBezTo>
                  <a:cubicBezTo>
                    <a:pt x="38191" y="11190"/>
                    <a:pt x="34742" y="14133"/>
                    <a:pt x="30486" y="14283"/>
                  </a:cubicBezTo>
                  <a:cubicBezTo>
                    <a:pt x="30353" y="14288"/>
                    <a:pt x="30220" y="14290"/>
                    <a:pt x="30088" y="14290"/>
                  </a:cubicBezTo>
                  <a:cubicBezTo>
                    <a:pt x="27263" y="14290"/>
                    <a:pt x="24484" y="13218"/>
                    <a:pt x="22347" y="11380"/>
                  </a:cubicBezTo>
                  <a:cubicBezTo>
                    <a:pt x="18771" y="8303"/>
                    <a:pt x="17106" y="3654"/>
                    <a:pt x="14249" y="1"/>
                  </a:cubicBezTo>
                  <a:close/>
                </a:path>
              </a:pathLst>
            </a:custGeom>
            <a:solidFill>
              <a:srgbClr val="332533"/>
            </a:solidFill>
            <a:ln>
              <a:noFill/>
            </a:ln>
          </p:spPr>
          <p:txBody>
            <a:bodyPr anchorCtr="0" anchor="ctr" bIns="86900" lIns="86900" spcFirstLastPara="1" rIns="86900" wrap="square" tIns="86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31"/>
                <a:buFont typeface="Arial"/>
                <a:buNone/>
              </a:pPr>
              <a:r>
                <a:t/>
              </a:r>
              <a:endParaRPr b="0" i="0" sz="1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g3a7b08288d0_0_13"/>
            <p:cNvSpPr/>
            <p:nvPr/>
          </p:nvSpPr>
          <p:spPr>
            <a:xfrm>
              <a:off x="2355355" y="1464932"/>
              <a:ext cx="69141" cy="203794"/>
            </a:xfrm>
            <a:custGeom>
              <a:rect b="b" l="l" r="r" t="t"/>
              <a:pathLst>
                <a:path extrusionOk="0" h="10337" w="3507">
                  <a:moveTo>
                    <a:pt x="3506" y="1"/>
                  </a:moveTo>
                  <a:cubicBezTo>
                    <a:pt x="1572" y="27"/>
                    <a:pt x="0" y="1029"/>
                    <a:pt x="0" y="2251"/>
                  </a:cubicBezTo>
                  <a:lnTo>
                    <a:pt x="0" y="8086"/>
                  </a:lnTo>
                  <a:cubicBezTo>
                    <a:pt x="0" y="9308"/>
                    <a:pt x="1572" y="10314"/>
                    <a:pt x="3506" y="10337"/>
                  </a:cubicBezTo>
                  <a:lnTo>
                    <a:pt x="3506" y="1"/>
                  </a:lnTo>
                  <a:close/>
                </a:path>
              </a:pathLst>
            </a:custGeom>
            <a:solidFill>
              <a:srgbClr val="DB774F"/>
            </a:solidFill>
            <a:ln>
              <a:noFill/>
            </a:ln>
          </p:spPr>
          <p:txBody>
            <a:bodyPr anchorCtr="0" anchor="ctr" bIns="86900" lIns="86900" spcFirstLastPara="1" rIns="86900" wrap="square" tIns="86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31"/>
                <a:buFont typeface="Arial"/>
                <a:buNone/>
              </a:pPr>
              <a:r>
                <a:t/>
              </a:r>
              <a:endParaRPr b="0" i="0" sz="1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3a7b08288d0_0_13"/>
            <p:cNvSpPr/>
            <p:nvPr/>
          </p:nvSpPr>
          <p:spPr>
            <a:xfrm>
              <a:off x="2761726" y="1464932"/>
              <a:ext cx="69141" cy="203794"/>
            </a:xfrm>
            <a:custGeom>
              <a:rect b="b" l="l" r="r" t="t"/>
              <a:pathLst>
                <a:path extrusionOk="0" h="10337" w="3507">
                  <a:moveTo>
                    <a:pt x="1" y="1"/>
                  </a:moveTo>
                  <a:lnTo>
                    <a:pt x="1" y="10337"/>
                  </a:lnTo>
                  <a:cubicBezTo>
                    <a:pt x="1935" y="10314"/>
                    <a:pt x="3507" y="9308"/>
                    <a:pt x="3507" y="8086"/>
                  </a:cubicBezTo>
                  <a:lnTo>
                    <a:pt x="3507" y="2251"/>
                  </a:lnTo>
                  <a:cubicBezTo>
                    <a:pt x="3507" y="1029"/>
                    <a:pt x="1935" y="27"/>
                    <a:pt x="1" y="1"/>
                  </a:cubicBezTo>
                  <a:close/>
                </a:path>
              </a:pathLst>
            </a:custGeom>
            <a:solidFill>
              <a:srgbClr val="DB774F"/>
            </a:solidFill>
            <a:ln>
              <a:noFill/>
            </a:ln>
          </p:spPr>
          <p:txBody>
            <a:bodyPr anchorCtr="0" anchor="ctr" bIns="86900" lIns="86900" spcFirstLastPara="1" rIns="86900" wrap="square" tIns="86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31"/>
                <a:buFont typeface="Arial"/>
                <a:buNone/>
              </a:pPr>
              <a:r>
                <a:t/>
              </a:r>
              <a:endParaRPr b="0" i="0" sz="1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g3a7b08288d0_0_13"/>
            <p:cNvSpPr/>
            <p:nvPr/>
          </p:nvSpPr>
          <p:spPr>
            <a:xfrm>
              <a:off x="2423080" y="1158268"/>
              <a:ext cx="341778" cy="693006"/>
            </a:xfrm>
            <a:custGeom>
              <a:rect b="b" l="l" r="r" t="t"/>
              <a:pathLst>
                <a:path extrusionOk="0" h="36005" w="17757">
                  <a:moveTo>
                    <a:pt x="8879" y="1"/>
                  </a:moveTo>
                  <a:cubicBezTo>
                    <a:pt x="3996" y="1"/>
                    <a:pt x="0" y="3994"/>
                    <a:pt x="0" y="8875"/>
                  </a:cubicBezTo>
                  <a:lnTo>
                    <a:pt x="0" y="19275"/>
                  </a:lnTo>
                  <a:lnTo>
                    <a:pt x="0" y="27127"/>
                  </a:lnTo>
                  <a:cubicBezTo>
                    <a:pt x="0" y="32009"/>
                    <a:pt x="3996" y="36004"/>
                    <a:pt x="8879" y="36004"/>
                  </a:cubicBezTo>
                  <a:cubicBezTo>
                    <a:pt x="13760" y="36004"/>
                    <a:pt x="17756" y="32009"/>
                    <a:pt x="17756" y="27127"/>
                  </a:cubicBezTo>
                  <a:lnTo>
                    <a:pt x="17756" y="8875"/>
                  </a:lnTo>
                  <a:cubicBezTo>
                    <a:pt x="17756" y="3994"/>
                    <a:pt x="13760" y="1"/>
                    <a:pt x="8879" y="1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ctr" bIns="86900" lIns="86900" spcFirstLastPara="1" rIns="86900" wrap="square" tIns="86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31"/>
                <a:buFont typeface="Arial"/>
                <a:buNone/>
              </a:pPr>
              <a:r>
                <a:t/>
              </a:r>
              <a:endParaRPr b="0" i="0" sz="1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g3a7b08288d0_0_13"/>
            <p:cNvSpPr/>
            <p:nvPr/>
          </p:nvSpPr>
          <p:spPr>
            <a:xfrm>
              <a:off x="2560756" y="1526076"/>
              <a:ext cx="57354" cy="118465"/>
            </a:xfrm>
            <a:custGeom>
              <a:rect b="b" l="l" r="r" t="t"/>
              <a:pathLst>
                <a:path extrusionOk="0" h="8483" w="4107">
                  <a:moveTo>
                    <a:pt x="2056" y="0"/>
                  </a:moveTo>
                  <a:cubicBezTo>
                    <a:pt x="926" y="0"/>
                    <a:pt x="1" y="930"/>
                    <a:pt x="1" y="2061"/>
                  </a:cubicBezTo>
                  <a:lnTo>
                    <a:pt x="1" y="6421"/>
                  </a:lnTo>
                  <a:cubicBezTo>
                    <a:pt x="1" y="7553"/>
                    <a:pt x="926" y="8482"/>
                    <a:pt x="2056" y="8482"/>
                  </a:cubicBezTo>
                  <a:cubicBezTo>
                    <a:pt x="3184" y="8482"/>
                    <a:pt x="4106" y="7553"/>
                    <a:pt x="4106" y="6421"/>
                  </a:cubicBezTo>
                  <a:lnTo>
                    <a:pt x="4106" y="2061"/>
                  </a:lnTo>
                  <a:cubicBezTo>
                    <a:pt x="4106" y="930"/>
                    <a:pt x="3184" y="0"/>
                    <a:pt x="2056" y="0"/>
                  </a:cubicBez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ctr" bIns="86900" lIns="86900" spcFirstLastPara="1" rIns="86900" wrap="square" tIns="86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31"/>
                <a:buFont typeface="Arial"/>
                <a:buNone/>
              </a:pPr>
              <a:r>
                <a:t/>
              </a:r>
              <a:endParaRPr b="0" i="0" sz="1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g3a7b08288d0_0_13"/>
            <p:cNvSpPr/>
            <p:nvPr/>
          </p:nvSpPr>
          <p:spPr>
            <a:xfrm>
              <a:off x="2509045" y="1213212"/>
              <a:ext cx="188067" cy="109388"/>
            </a:xfrm>
            <a:custGeom>
              <a:rect b="b" l="l" r="r" t="t"/>
              <a:pathLst>
                <a:path extrusionOk="0" h="7833" w="13467">
                  <a:moveTo>
                    <a:pt x="0" y="0"/>
                  </a:moveTo>
                  <a:lnTo>
                    <a:pt x="0" y="7833"/>
                  </a:lnTo>
                  <a:lnTo>
                    <a:pt x="13467" y="7833"/>
                  </a:lnTo>
                  <a:lnTo>
                    <a:pt x="13467" y="0"/>
                  </a:lnTo>
                  <a:close/>
                </a:path>
              </a:pathLst>
            </a:custGeom>
            <a:solidFill>
              <a:srgbClr val="3A1D09"/>
            </a:solidFill>
            <a:ln>
              <a:noFill/>
            </a:ln>
          </p:spPr>
          <p:txBody>
            <a:bodyPr anchorCtr="0" anchor="ctr" bIns="86900" lIns="86900" spcFirstLastPara="1" rIns="86900" wrap="square" tIns="86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31"/>
                <a:buFont typeface="Arial"/>
                <a:buNone/>
              </a:pPr>
              <a:r>
                <a:t/>
              </a:r>
              <a:endParaRPr b="0" i="0" sz="1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g3a7b08288d0_0_13"/>
            <p:cNvSpPr/>
            <p:nvPr/>
          </p:nvSpPr>
          <p:spPr>
            <a:xfrm>
              <a:off x="2425683" y="1158073"/>
              <a:ext cx="340369" cy="260210"/>
            </a:xfrm>
            <a:custGeom>
              <a:rect b="b" l="l" r="r" t="t"/>
              <a:pathLst>
                <a:path extrusionOk="0" h="18633" w="24373">
                  <a:moveTo>
                    <a:pt x="12191" y="1"/>
                  </a:moveTo>
                  <a:cubicBezTo>
                    <a:pt x="5484" y="1"/>
                    <a:pt x="0" y="5506"/>
                    <a:pt x="0" y="12235"/>
                  </a:cubicBezTo>
                  <a:lnTo>
                    <a:pt x="0" y="18632"/>
                  </a:lnTo>
                  <a:cubicBezTo>
                    <a:pt x="3051" y="18336"/>
                    <a:pt x="6160" y="18069"/>
                    <a:pt x="8841" y="15535"/>
                  </a:cubicBezTo>
                  <a:cubicBezTo>
                    <a:pt x="11069" y="13430"/>
                    <a:pt x="13080" y="9242"/>
                    <a:pt x="13067" y="7057"/>
                  </a:cubicBezTo>
                  <a:cubicBezTo>
                    <a:pt x="13057" y="5682"/>
                    <a:pt x="14482" y="4843"/>
                    <a:pt x="15963" y="4843"/>
                  </a:cubicBezTo>
                  <a:cubicBezTo>
                    <a:pt x="17623" y="4843"/>
                    <a:pt x="19354" y="5896"/>
                    <a:pt x="19224" y="8429"/>
                  </a:cubicBezTo>
                  <a:cubicBezTo>
                    <a:pt x="19174" y="9358"/>
                    <a:pt x="19320" y="10880"/>
                    <a:pt x="19184" y="11782"/>
                  </a:cubicBezTo>
                  <a:cubicBezTo>
                    <a:pt x="20899" y="11922"/>
                    <a:pt x="22654" y="11909"/>
                    <a:pt x="24372" y="12002"/>
                  </a:cubicBezTo>
                  <a:cubicBezTo>
                    <a:pt x="24245" y="5382"/>
                    <a:pt x="18818" y="1"/>
                    <a:pt x="12191" y="1"/>
                  </a:cubicBezTo>
                  <a:close/>
                </a:path>
              </a:pathLst>
            </a:custGeom>
            <a:solidFill>
              <a:srgbClr val="512C12"/>
            </a:solidFill>
            <a:ln>
              <a:noFill/>
            </a:ln>
          </p:spPr>
          <p:txBody>
            <a:bodyPr anchorCtr="0" anchor="ctr" bIns="86900" lIns="86900" spcFirstLastPara="1" rIns="86900" wrap="square" tIns="86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31"/>
                <a:buFont typeface="Arial"/>
                <a:buNone/>
              </a:pPr>
              <a:r>
                <a:t/>
              </a:r>
              <a:endParaRPr b="0" i="0" sz="1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g3a7b08288d0_0_13"/>
            <p:cNvSpPr/>
            <p:nvPr/>
          </p:nvSpPr>
          <p:spPr>
            <a:xfrm>
              <a:off x="2264554" y="1285284"/>
              <a:ext cx="327437" cy="139343"/>
            </a:xfrm>
            <a:custGeom>
              <a:rect b="b" l="l" r="r" t="t"/>
              <a:pathLst>
                <a:path extrusionOk="0" h="9978" w="23447">
                  <a:moveTo>
                    <a:pt x="37" y="1"/>
                  </a:moveTo>
                  <a:cubicBezTo>
                    <a:pt x="20" y="1"/>
                    <a:pt x="1" y="20"/>
                    <a:pt x="6" y="84"/>
                  </a:cubicBezTo>
                  <a:cubicBezTo>
                    <a:pt x="330" y="3557"/>
                    <a:pt x="2854" y="5199"/>
                    <a:pt x="4732" y="6158"/>
                  </a:cubicBezTo>
                  <a:cubicBezTo>
                    <a:pt x="5560" y="6581"/>
                    <a:pt x="6447" y="6887"/>
                    <a:pt x="7363" y="7047"/>
                  </a:cubicBezTo>
                  <a:cubicBezTo>
                    <a:pt x="7815" y="7127"/>
                    <a:pt x="8274" y="7170"/>
                    <a:pt x="8734" y="7173"/>
                  </a:cubicBezTo>
                  <a:cubicBezTo>
                    <a:pt x="8888" y="7175"/>
                    <a:pt x="9137" y="7193"/>
                    <a:pt x="9387" y="7193"/>
                  </a:cubicBezTo>
                  <a:cubicBezTo>
                    <a:pt x="9671" y="7193"/>
                    <a:pt x="9957" y="7169"/>
                    <a:pt x="10106" y="7070"/>
                  </a:cubicBezTo>
                  <a:lnTo>
                    <a:pt x="10106" y="7070"/>
                  </a:lnTo>
                  <a:cubicBezTo>
                    <a:pt x="8859" y="7904"/>
                    <a:pt x="7701" y="8242"/>
                    <a:pt x="6603" y="8242"/>
                  </a:cubicBezTo>
                  <a:cubicBezTo>
                    <a:pt x="6180" y="8242"/>
                    <a:pt x="5765" y="8191"/>
                    <a:pt x="5357" y="8100"/>
                  </a:cubicBezTo>
                  <a:lnTo>
                    <a:pt x="5357" y="8100"/>
                  </a:lnTo>
                  <a:cubicBezTo>
                    <a:pt x="7199" y="9282"/>
                    <a:pt x="9384" y="9978"/>
                    <a:pt x="11738" y="9978"/>
                  </a:cubicBezTo>
                  <a:cubicBezTo>
                    <a:pt x="17622" y="9978"/>
                    <a:pt x="22497" y="5678"/>
                    <a:pt x="23446" y="44"/>
                  </a:cubicBezTo>
                  <a:lnTo>
                    <a:pt x="26" y="44"/>
                  </a:lnTo>
                  <a:cubicBezTo>
                    <a:pt x="88" y="44"/>
                    <a:pt x="64" y="1"/>
                    <a:pt x="37" y="1"/>
                  </a:cubicBezTo>
                  <a:close/>
                </a:path>
              </a:pathLst>
            </a:custGeom>
            <a:solidFill>
              <a:srgbClr val="512C12"/>
            </a:solidFill>
            <a:ln>
              <a:noFill/>
            </a:ln>
          </p:spPr>
          <p:txBody>
            <a:bodyPr anchorCtr="0" anchor="ctr" bIns="86900" lIns="86900" spcFirstLastPara="1" rIns="86900" wrap="square" tIns="86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31"/>
                <a:buFont typeface="Arial"/>
                <a:buNone/>
              </a:pPr>
              <a:r>
                <a:t/>
              </a:r>
              <a:endParaRPr b="0" i="0" sz="1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g3a7b08288d0_0_13"/>
            <p:cNvSpPr/>
            <p:nvPr/>
          </p:nvSpPr>
          <p:spPr>
            <a:xfrm>
              <a:off x="2275013" y="1175619"/>
              <a:ext cx="443375" cy="179157"/>
            </a:xfrm>
            <a:custGeom>
              <a:rect b="b" l="l" r="r" t="t"/>
              <a:pathLst>
                <a:path extrusionOk="0" h="12829" w="31749">
                  <a:moveTo>
                    <a:pt x="25150" y="1"/>
                  </a:moveTo>
                  <a:cubicBezTo>
                    <a:pt x="24251" y="1"/>
                    <a:pt x="23374" y="141"/>
                    <a:pt x="22633" y="388"/>
                  </a:cubicBezTo>
                  <a:cubicBezTo>
                    <a:pt x="20220" y="1191"/>
                    <a:pt x="19247" y="3398"/>
                    <a:pt x="18388" y="5350"/>
                  </a:cubicBezTo>
                  <a:cubicBezTo>
                    <a:pt x="18245" y="5676"/>
                    <a:pt x="18102" y="5999"/>
                    <a:pt x="17955" y="6306"/>
                  </a:cubicBezTo>
                  <a:cubicBezTo>
                    <a:pt x="16953" y="8430"/>
                    <a:pt x="15075" y="10188"/>
                    <a:pt x="12807" y="11124"/>
                  </a:cubicBezTo>
                  <a:cubicBezTo>
                    <a:pt x="11099" y="11830"/>
                    <a:pt x="9434" y="12174"/>
                    <a:pt x="7891" y="12174"/>
                  </a:cubicBezTo>
                  <a:cubicBezTo>
                    <a:pt x="4778" y="12174"/>
                    <a:pt x="2161" y="10776"/>
                    <a:pt x="683" y="8141"/>
                  </a:cubicBezTo>
                  <a:cubicBezTo>
                    <a:pt x="622" y="8032"/>
                    <a:pt x="506" y="7970"/>
                    <a:pt x="385" y="7970"/>
                  </a:cubicBezTo>
                  <a:cubicBezTo>
                    <a:pt x="331" y="7970"/>
                    <a:pt x="277" y="7982"/>
                    <a:pt x="226" y="8007"/>
                  </a:cubicBezTo>
                  <a:cubicBezTo>
                    <a:pt x="60" y="8093"/>
                    <a:pt x="0" y="8290"/>
                    <a:pt x="87" y="8447"/>
                  </a:cubicBezTo>
                  <a:cubicBezTo>
                    <a:pt x="1691" y="11310"/>
                    <a:pt x="4519" y="12829"/>
                    <a:pt x="7868" y="12829"/>
                  </a:cubicBezTo>
                  <a:cubicBezTo>
                    <a:pt x="9507" y="12829"/>
                    <a:pt x="11272" y="12466"/>
                    <a:pt x="13077" y="11720"/>
                  </a:cubicBezTo>
                  <a:cubicBezTo>
                    <a:pt x="15497" y="10718"/>
                    <a:pt x="17499" y="8843"/>
                    <a:pt x="18574" y="6572"/>
                  </a:cubicBezTo>
                  <a:cubicBezTo>
                    <a:pt x="18721" y="6258"/>
                    <a:pt x="18864" y="5932"/>
                    <a:pt x="19011" y="5599"/>
                  </a:cubicBezTo>
                  <a:cubicBezTo>
                    <a:pt x="19853" y="3685"/>
                    <a:pt x="20726" y="1707"/>
                    <a:pt x="22853" y="997"/>
                  </a:cubicBezTo>
                  <a:cubicBezTo>
                    <a:pt x="23584" y="755"/>
                    <a:pt x="24370" y="638"/>
                    <a:pt x="25140" y="638"/>
                  </a:cubicBezTo>
                  <a:cubicBezTo>
                    <a:pt x="26528" y="638"/>
                    <a:pt x="27865" y="1018"/>
                    <a:pt x="28741" y="1727"/>
                  </a:cubicBezTo>
                  <a:cubicBezTo>
                    <a:pt x="31062" y="3598"/>
                    <a:pt x="30999" y="5972"/>
                    <a:pt x="30925" y="8720"/>
                  </a:cubicBezTo>
                  <a:cubicBezTo>
                    <a:pt x="30912" y="9192"/>
                    <a:pt x="30899" y="9669"/>
                    <a:pt x="30899" y="10148"/>
                  </a:cubicBezTo>
                  <a:cubicBezTo>
                    <a:pt x="30899" y="10328"/>
                    <a:pt x="31052" y="10471"/>
                    <a:pt x="31238" y="10471"/>
                  </a:cubicBezTo>
                  <a:cubicBezTo>
                    <a:pt x="31424" y="10471"/>
                    <a:pt x="31578" y="10328"/>
                    <a:pt x="31578" y="10148"/>
                  </a:cubicBezTo>
                  <a:cubicBezTo>
                    <a:pt x="31578" y="9675"/>
                    <a:pt x="31588" y="9203"/>
                    <a:pt x="31601" y="8736"/>
                  </a:cubicBezTo>
                  <a:cubicBezTo>
                    <a:pt x="31678" y="5943"/>
                    <a:pt x="31748" y="3305"/>
                    <a:pt x="29177" y="1231"/>
                  </a:cubicBezTo>
                  <a:cubicBezTo>
                    <a:pt x="28104" y="365"/>
                    <a:pt x="26599" y="1"/>
                    <a:pt x="25150" y="1"/>
                  </a:cubicBezTo>
                  <a:close/>
                </a:path>
              </a:pathLst>
            </a:custGeom>
            <a:solidFill>
              <a:srgbClr val="723710"/>
            </a:solidFill>
            <a:ln>
              <a:noFill/>
            </a:ln>
          </p:spPr>
          <p:txBody>
            <a:bodyPr anchorCtr="0" anchor="ctr" bIns="86900" lIns="86900" spcFirstLastPara="1" rIns="86900" wrap="square" tIns="86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31"/>
                <a:buFont typeface="Arial"/>
                <a:buNone/>
              </a:pPr>
              <a:r>
                <a:t/>
              </a:r>
              <a:endParaRPr b="0" i="0" sz="1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g3a7b08288d0_0_13"/>
            <p:cNvSpPr/>
            <p:nvPr/>
          </p:nvSpPr>
          <p:spPr>
            <a:xfrm>
              <a:off x="2543230" y="2023832"/>
              <a:ext cx="94040" cy="98649"/>
            </a:xfrm>
            <a:custGeom>
              <a:rect b="b" l="l" r="r" t="t"/>
              <a:pathLst>
                <a:path extrusionOk="0" h="7064" w="6734">
                  <a:moveTo>
                    <a:pt x="3366" y="0"/>
                  </a:moveTo>
                  <a:cubicBezTo>
                    <a:pt x="1508" y="0"/>
                    <a:pt x="0" y="1582"/>
                    <a:pt x="0" y="3533"/>
                  </a:cubicBezTo>
                  <a:cubicBezTo>
                    <a:pt x="0" y="5482"/>
                    <a:pt x="1508" y="7063"/>
                    <a:pt x="3366" y="7063"/>
                  </a:cubicBezTo>
                  <a:cubicBezTo>
                    <a:pt x="5229" y="7063"/>
                    <a:pt x="6733" y="5482"/>
                    <a:pt x="6733" y="3533"/>
                  </a:cubicBezTo>
                  <a:cubicBezTo>
                    <a:pt x="6733" y="1582"/>
                    <a:pt x="5229" y="0"/>
                    <a:pt x="3366" y="0"/>
                  </a:cubicBezTo>
                  <a:close/>
                </a:path>
              </a:pathLst>
            </a:custGeom>
            <a:solidFill>
              <a:srgbClr val="443244"/>
            </a:solidFill>
            <a:ln>
              <a:noFill/>
            </a:ln>
          </p:spPr>
          <p:txBody>
            <a:bodyPr anchorCtr="0" anchor="ctr" bIns="86900" lIns="86900" spcFirstLastPara="1" rIns="86900" wrap="square" tIns="86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31"/>
                <a:buFont typeface="Arial"/>
                <a:buNone/>
              </a:pPr>
              <a:r>
                <a:t/>
              </a:r>
              <a:endParaRPr b="0" i="0" sz="1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g3a7b08288d0_0_13"/>
            <p:cNvSpPr/>
            <p:nvPr/>
          </p:nvSpPr>
          <p:spPr>
            <a:xfrm>
              <a:off x="2569135" y="2094608"/>
              <a:ext cx="38236" cy="203793"/>
            </a:xfrm>
            <a:custGeom>
              <a:rect b="b" l="l" r="r" t="t"/>
              <a:pathLst>
                <a:path extrusionOk="0" h="13847" w="2738">
                  <a:moveTo>
                    <a:pt x="63" y="1"/>
                  </a:moveTo>
                  <a:cubicBezTo>
                    <a:pt x="27" y="1"/>
                    <a:pt x="0" y="30"/>
                    <a:pt x="0" y="64"/>
                  </a:cubicBezTo>
                  <a:lnTo>
                    <a:pt x="0" y="13780"/>
                  </a:lnTo>
                  <a:cubicBezTo>
                    <a:pt x="0" y="13816"/>
                    <a:pt x="27" y="13847"/>
                    <a:pt x="63" y="13847"/>
                  </a:cubicBezTo>
                  <a:lnTo>
                    <a:pt x="2670" y="13847"/>
                  </a:lnTo>
                  <a:cubicBezTo>
                    <a:pt x="2707" y="13847"/>
                    <a:pt x="2737" y="13816"/>
                    <a:pt x="2737" y="13780"/>
                  </a:cubicBezTo>
                  <a:lnTo>
                    <a:pt x="2737" y="64"/>
                  </a:lnTo>
                  <a:cubicBezTo>
                    <a:pt x="2737" y="30"/>
                    <a:pt x="2707" y="1"/>
                    <a:pt x="2670" y="1"/>
                  </a:cubicBezTo>
                  <a:close/>
                </a:path>
              </a:pathLst>
            </a:custGeom>
            <a:solidFill>
              <a:srgbClr val="332533"/>
            </a:solidFill>
            <a:ln>
              <a:noFill/>
            </a:ln>
          </p:spPr>
          <p:txBody>
            <a:bodyPr anchorCtr="0" anchor="ctr" bIns="86900" lIns="86900" spcFirstLastPara="1" rIns="86900" wrap="square" tIns="86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31"/>
                <a:buFont typeface="Arial"/>
                <a:buNone/>
              </a:pPr>
              <a:r>
                <a:t/>
              </a:r>
              <a:endParaRPr b="0" i="0" sz="1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g3a7b08288d0_0_13"/>
            <p:cNvSpPr/>
            <p:nvPr/>
          </p:nvSpPr>
          <p:spPr>
            <a:xfrm>
              <a:off x="2457767" y="2006970"/>
              <a:ext cx="275683" cy="119205"/>
            </a:xfrm>
            <a:custGeom>
              <a:rect b="b" l="l" r="r" t="t"/>
              <a:pathLst>
                <a:path extrusionOk="0" h="8536" w="19741">
                  <a:moveTo>
                    <a:pt x="0" y="0"/>
                  </a:moveTo>
                  <a:lnTo>
                    <a:pt x="0" y="8528"/>
                  </a:lnTo>
                  <a:cubicBezTo>
                    <a:pt x="3543" y="7912"/>
                    <a:pt x="6820" y="6633"/>
                    <a:pt x="9111" y="3530"/>
                  </a:cubicBezTo>
                  <a:cubicBezTo>
                    <a:pt x="9255" y="3336"/>
                    <a:pt x="9452" y="3242"/>
                    <a:pt x="9643" y="3242"/>
                  </a:cubicBezTo>
                  <a:cubicBezTo>
                    <a:pt x="9885" y="3242"/>
                    <a:pt x="10118" y="3391"/>
                    <a:pt x="10230" y="3676"/>
                  </a:cubicBezTo>
                  <a:cubicBezTo>
                    <a:pt x="11401" y="6664"/>
                    <a:pt x="15014" y="7786"/>
                    <a:pt x="17885" y="8285"/>
                  </a:cubicBezTo>
                  <a:cubicBezTo>
                    <a:pt x="18491" y="8388"/>
                    <a:pt x="19110" y="8475"/>
                    <a:pt x="19740" y="8535"/>
                  </a:cubicBezTo>
                  <a:lnTo>
                    <a:pt x="19740" y="0"/>
                  </a:lnTo>
                  <a:close/>
                </a:path>
              </a:pathLst>
            </a:custGeom>
            <a:solidFill>
              <a:srgbClr val="655865"/>
            </a:solidFill>
            <a:ln>
              <a:noFill/>
            </a:ln>
          </p:spPr>
          <p:txBody>
            <a:bodyPr anchorCtr="0" anchor="ctr" bIns="86900" lIns="86900" spcFirstLastPara="1" rIns="86900" wrap="square" tIns="86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31"/>
                <a:buFont typeface="Arial"/>
                <a:buNone/>
              </a:pPr>
              <a:r>
                <a:t/>
              </a:r>
              <a:endParaRPr b="0" i="0" sz="1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g3a7b08288d0_0_13"/>
            <p:cNvSpPr/>
            <p:nvPr/>
          </p:nvSpPr>
          <p:spPr>
            <a:xfrm>
              <a:off x="2428758" y="1560801"/>
              <a:ext cx="93900" cy="93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86900" lIns="86900" spcFirstLastPara="1" rIns="86900" wrap="square" tIns="86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31"/>
                <a:buFont typeface="Arial"/>
                <a:buNone/>
              </a:pPr>
              <a:r>
                <a:t/>
              </a:r>
              <a:endParaRPr b="0" i="0" sz="1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g3a7b08288d0_0_13"/>
            <p:cNvSpPr/>
            <p:nvPr/>
          </p:nvSpPr>
          <p:spPr>
            <a:xfrm>
              <a:off x="2657227" y="1560801"/>
              <a:ext cx="93900" cy="93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86900" lIns="86900" spcFirstLastPara="1" rIns="86900" wrap="square" tIns="86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31"/>
                <a:buFont typeface="Arial"/>
                <a:buNone/>
              </a:pPr>
              <a:r>
                <a:t/>
              </a:r>
              <a:endParaRPr b="0" i="0" sz="1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7" name="Google Shape;1167;g3a7b08288d0_0_13"/>
          <p:cNvSpPr txBox="1"/>
          <p:nvPr/>
        </p:nvSpPr>
        <p:spPr>
          <a:xfrm>
            <a:off x="6073513" y="313914"/>
            <a:ext cx="1744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31050" lIns="131050" spcFirstLastPara="1" rIns="131050" wrap="square" tIns="1310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2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오늘 밥해 먹기 </a:t>
            </a:r>
            <a:endParaRPr b="1" sz="172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2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힘드네...</a:t>
            </a:r>
            <a:endParaRPr b="1" sz="172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8" name="Google Shape;1168;g3a7b08288d0_0_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9" name="Google Shape;1169;g3a7b08288d0_0_13" title="KakaoTalk_20251121_133240786_02.jpg"/>
          <p:cNvPicPr preferRelativeResize="0"/>
          <p:nvPr/>
        </p:nvPicPr>
        <p:blipFill rotWithShape="1">
          <a:blip r:embed="rId9">
            <a:alphaModFix/>
          </a:blip>
          <a:srcRect b="62218" l="-359" r="360" t="5180"/>
          <a:stretch/>
        </p:blipFill>
        <p:spPr>
          <a:xfrm>
            <a:off x="4876656" y="2785315"/>
            <a:ext cx="962336" cy="681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a7d6dc1058_0_3"/>
          <p:cNvSpPr txBox="1"/>
          <p:nvPr>
            <p:ph type="title"/>
          </p:nvPr>
        </p:nvSpPr>
        <p:spPr>
          <a:xfrm>
            <a:off x="262800" y="418725"/>
            <a:ext cx="5304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>
                <a:latin typeface="Roboto ExtraBold"/>
                <a:ea typeface="Roboto ExtraBold"/>
                <a:cs typeface="Roboto ExtraBold"/>
                <a:sym typeface="Roboto ExtraBold"/>
              </a:rPr>
              <a:t>왜 이 프로젝트를 했는가?</a:t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1175" name="Google Shape;1175;g3a7d6dc1058_0_3"/>
          <p:cNvSpPr txBox="1"/>
          <p:nvPr>
            <p:ph type="title"/>
          </p:nvPr>
        </p:nvSpPr>
        <p:spPr>
          <a:xfrm>
            <a:off x="373275" y="1087100"/>
            <a:ext cx="1227300" cy="266100"/>
          </a:xfrm>
          <a:prstGeom prst="rect">
            <a:avLst/>
          </a:prstGeom>
          <a:solidFill>
            <a:srgbClr val="3325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solidFill>
                  <a:schemeClr val="dk1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* </a:t>
            </a:r>
            <a:r>
              <a:rPr lang="en" sz="1600">
                <a:solidFill>
                  <a:schemeClr val="dk1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설문조사</a:t>
            </a:r>
            <a:endParaRPr sz="1600">
              <a:solidFill>
                <a:schemeClr val="dk1"/>
              </a:solidFill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1176" name="Google Shape;1176;g3a7d6dc1058_0_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양식 응답 차트. 질문 제목: Q2. 요리를 할 때 ‘오늘 뭐 먹지?’와 같은 메뉴 고민을 자주 하시나요?. 응답 수: 응답 18개." id="1177" name="Google Shape;1177;g3a7d6dc1058_0_3" title="Q2. 요리를 할 때 ‘오늘 뭐 먹지?’와 같은 메뉴 고민을 자주 하시나요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13" y="1491500"/>
            <a:ext cx="8251986" cy="34732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8" name="Google Shape;1178;g3a7d6dc1058_0_3"/>
          <p:cNvGrpSpPr/>
          <p:nvPr/>
        </p:nvGrpSpPr>
        <p:grpSpPr>
          <a:xfrm>
            <a:off x="6961822" y="2505451"/>
            <a:ext cx="1735691" cy="2329585"/>
            <a:chOff x="7001906" y="1688210"/>
            <a:chExt cx="1931336" cy="2592172"/>
          </a:xfrm>
        </p:grpSpPr>
        <p:sp>
          <p:nvSpPr>
            <p:cNvPr id="1179" name="Google Shape;1179;g3a7d6dc1058_0_3"/>
            <p:cNvSpPr/>
            <p:nvPr/>
          </p:nvSpPr>
          <p:spPr>
            <a:xfrm>
              <a:off x="8321330" y="1711568"/>
              <a:ext cx="145865" cy="95305"/>
            </a:xfrm>
            <a:custGeom>
              <a:rect b="b" l="l" r="r" t="t"/>
              <a:pathLst>
                <a:path extrusionOk="0" h="2081" w="3185">
                  <a:moveTo>
                    <a:pt x="855" y="0"/>
                  </a:moveTo>
                  <a:cubicBezTo>
                    <a:pt x="510" y="0"/>
                    <a:pt x="218" y="131"/>
                    <a:pt x="143" y="569"/>
                  </a:cubicBezTo>
                  <a:cubicBezTo>
                    <a:pt x="0" y="1385"/>
                    <a:pt x="660" y="2068"/>
                    <a:pt x="1446" y="2081"/>
                  </a:cubicBezTo>
                  <a:cubicBezTo>
                    <a:pt x="1457" y="2081"/>
                    <a:pt x="1469" y="2081"/>
                    <a:pt x="1481" y="2081"/>
                  </a:cubicBezTo>
                  <a:cubicBezTo>
                    <a:pt x="2018" y="2081"/>
                    <a:pt x="2861" y="1848"/>
                    <a:pt x="3184" y="1405"/>
                  </a:cubicBezTo>
                  <a:lnTo>
                    <a:pt x="2844" y="1042"/>
                  </a:lnTo>
                  <a:cubicBezTo>
                    <a:pt x="2428" y="533"/>
                    <a:pt x="2065" y="247"/>
                    <a:pt x="1402" y="79"/>
                  </a:cubicBezTo>
                  <a:cubicBezTo>
                    <a:pt x="1221" y="35"/>
                    <a:pt x="1031" y="0"/>
                    <a:pt x="855" y="0"/>
                  </a:cubicBez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g3a7d6dc1058_0_3"/>
            <p:cNvSpPr/>
            <p:nvPr/>
          </p:nvSpPr>
          <p:spPr>
            <a:xfrm>
              <a:off x="8646926" y="3035208"/>
              <a:ext cx="64574" cy="572377"/>
            </a:xfrm>
            <a:custGeom>
              <a:rect b="b" l="l" r="r" t="t"/>
              <a:pathLst>
                <a:path extrusionOk="0" h="12498" w="1410">
                  <a:moveTo>
                    <a:pt x="47" y="1"/>
                  </a:moveTo>
                  <a:cubicBezTo>
                    <a:pt x="21" y="1"/>
                    <a:pt x="1" y="21"/>
                    <a:pt x="1" y="47"/>
                  </a:cubicBezTo>
                  <a:lnTo>
                    <a:pt x="1" y="12451"/>
                  </a:lnTo>
                  <a:cubicBezTo>
                    <a:pt x="1" y="12478"/>
                    <a:pt x="21" y="12498"/>
                    <a:pt x="47" y="12498"/>
                  </a:cubicBezTo>
                  <a:lnTo>
                    <a:pt x="1363" y="12498"/>
                  </a:lnTo>
                  <a:cubicBezTo>
                    <a:pt x="1390" y="12498"/>
                    <a:pt x="1410" y="12478"/>
                    <a:pt x="1410" y="12451"/>
                  </a:cubicBezTo>
                  <a:lnTo>
                    <a:pt x="1410" y="47"/>
                  </a:lnTo>
                  <a:cubicBezTo>
                    <a:pt x="1410" y="21"/>
                    <a:pt x="1390" y="1"/>
                    <a:pt x="1363" y="1"/>
                  </a:cubicBezTo>
                  <a:close/>
                </a:path>
              </a:pathLst>
            </a:custGeom>
            <a:solidFill>
              <a:srgbClr val="1C231D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g3a7d6dc1058_0_3"/>
            <p:cNvSpPr/>
            <p:nvPr/>
          </p:nvSpPr>
          <p:spPr>
            <a:xfrm>
              <a:off x="8653064" y="3654387"/>
              <a:ext cx="101258" cy="558684"/>
            </a:xfrm>
            <a:custGeom>
              <a:rect b="b" l="l" r="r" t="t"/>
              <a:pathLst>
                <a:path extrusionOk="0" h="12199" w="2211">
                  <a:moveTo>
                    <a:pt x="0" y="1"/>
                  </a:moveTo>
                  <a:lnTo>
                    <a:pt x="603" y="12199"/>
                  </a:lnTo>
                  <a:lnTo>
                    <a:pt x="1329" y="12189"/>
                  </a:lnTo>
                  <a:lnTo>
                    <a:pt x="2135" y="3391"/>
                  </a:lnTo>
                  <a:cubicBezTo>
                    <a:pt x="2211" y="2808"/>
                    <a:pt x="1978" y="1816"/>
                    <a:pt x="1585" y="136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1C231D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g3a7d6dc1058_0_3"/>
            <p:cNvSpPr/>
            <p:nvPr/>
          </p:nvSpPr>
          <p:spPr>
            <a:xfrm>
              <a:off x="8475357" y="3039192"/>
              <a:ext cx="73871" cy="548288"/>
            </a:xfrm>
            <a:custGeom>
              <a:rect b="b" l="l" r="r" t="t"/>
              <a:pathLst>
                <a:path extrusionOk="0" h="11972" w="1613">
                  <a:moveTo>
                    <a:pt x="676" y="0"/>
                  </a:moveTo>
                  <a:cubicBezTo>
                    <a:pt x="304" y="3"/>
                    <a:pt x="1" y="293"/>
                    <a:pt x="7" y="650"/>
                  </a:cubicBezTo>
                  <a:lnTo>
                    <a:pt x="204" y="11329"/>
                  </a:lnTo>
                  <a:cubicBezTo>
                    <a:pt x="210" y="11682"/>
                    <a:pt x="520" y="11971"/>
                    <a:pt x="893" y="11971"/>
                  </a:cubicBezTo>
                  <a:lnTo>
                    <a:pt x="936" y="11971"/>
                  </a:lnTo>
                  <a:cubicBezTo>
                    <a:pt x="1312" y="11968"/>
                    <a:pt x="1612" y="11679"/>
                    <a:pt x="1606" y="11322"/>
                  </a:cubicBezTo>
                  <a:lnTo>
                    <a:pt x="1412" y="643"/>
                  </a:lnTo>
                  <a:cubicBezTo>
                    <a:pt x="1406" y="286"/>
                    <a:pt x="1093" y="0"/>
                    <a:pt x="720" y="0"/>
                  </a:cubicBezTo>
                  <a:close/>
                </a:path>
              </a:pathLst>
            </a:custGeom>
            <a:solidFill>
              <a:srgbClr val="1C231D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g3a7d6dc1058_0_3"/>
            <p:cNvSpPr/>
            <p:nvPr/>
          </p:nvSpPr>
          <p:spPr>
            <a:xfrm>
              <a:off x="8491846" y="3539885"/>
              <a:ext cx="108448" cy="671071"/>
            </a:xfrm>
            <a:custGeom>
              <a:rect b="b" l="l" r="r" t="t"/>
              <a:pathLst>
                <a:path extrusionOk="0" h="14653" w="2368">
                  <a:moveTo>
                    <a:pt x="1095" y="0"/>
                  </a:moveTo>
                  <a:lnTo>
                    <a:pt x="1" y="134"/>
                  </a:lnTo>
                  <a:lnTo>
                    <a:pt x="749" y="14599"/>
                  </a:lnTo>
                  <a:lnTo>
                    <a:pt x="1505" y="14653"/>
                  </a:lnTo>
                  <a:lnTo>
                    <a:pt x="2298" y="3040"/>
                  </a:lnTo>
                  <a:cubicBezTo>
                    <a:pt x="2368" y="2421"/>
                    <a:pt x="1486" y="470"/>
                    <a:pt x="1095" y="0"/>
                  </a:cubicBezTo>
                  <a:close/>
                </a:path>
              </a:pathLst>
            </a:custGeom>
            <a:solidFill>
              <a:srgbClr val="1C231D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g3a7d6dc1058_0_3"/>
            <p:cNvSpPr/>
            <p:nvPr/>
          </p:nvSpPr>
          <p:spPr>
            <a:xfrm>
              <a:off x="8638866" y="2172873"/>
              <a:ext cx="218729" cy="570133"/>
            </a:xfrm>
            <a:custGeom>
              <a:rect b="b" l="l" r="r" t="t"/>
              <a:pathLst>
                <a:path extrusionOk="0" h="12449" w="4776">
                  <a:moveTo>
                    <a:pt x="1474" y="1"/>
                  </a:moveTo>
                  <a:cubicBezTo>
                    <a:pt x="1470" y="1"/>
                    <a:pt x="1466" y="1"/>
                    <a:pt x="1462" y="1"/>
                  </a:cubicBezTo>
                  <a:lnTo>
                    <a:pt x="1459" y="1"/>
                  </a:lnTo>
                  <a:cubicBezTo>
                    <a:pt x="1406" y="1"/>
                    <a:pt x="1352" y="5"/>
                    <a:pt x="1299" y="14"/>
                  </a:cubicBezTo>
                  <a:cubicBezTo>
                    <a:pt x="859" y="80"/>
                    <a:pt x="503" y="397"/>
                    <a:pt x="283" y="850"/>
                  </a:cubicBezTo>
                  <a:cubicBezTo>
                    <a:pt x="234" y="953"/>
                    <a:pt x="190" y="1060"/>
                    <a:pt x="157" y="1176"/>
                  </a:cubicBezTo>
                  <a:cubicBezTo>
                    <a:pt x="34" y="1569"/>
                    <a:pt x="0" y="2032"/>
                    <a:pt x="80" y="2515"/>
                  </a:cubicBezTo>
                  <a:lnTo>
                    <a:pt x="1389" y="10430"/>
                  </a:lnTo>
                  <a:cubicBezTo>
                    <a:pt x="1578" y="11585"/>
                    <a:pt x="2359" y="12449"/>
                    <a:pt x="3174" y="12449"/>
                  </a:cubicBezTo>
                  <a:cubicBezTo>
                    <a:pt x="3233" y="12449"/>
                    <a:pt x="3291" y="12444"/>
                    <a:pt x="3350" y="12435"/>
                  </a:cubicBezTo>
                  <a:cubicBezTo>
                    <a:pt x="4226" y="12299"/>
                    <a:pt x="4775" y="11173"/>
                    <a:pt x="4569" y="9935"/>
                  </a:cubicBezTo>
                  <a:lnTo>
                    <a:pt x="3260" y="2015"/>
                  </a:lnTo>
                  <a:cubicBezTo>
                    <a:pt x="3137" y="1270"/>
                    <a:pt x="2765" y="644"/>
                    <a:pt x="2298" y="297"/>
                  </a:cubicBezTo>
                  <a:cubicBezTo>
                    <a:pt x="2295" y="294"/>
                    <a:pt x="2291" y="291"/>
                    <a:pt x="2288" y="291"/>
                  </a:cubicBezTo>
                  <a:cubicBezTo>
                    <a:pt x="2035" y="107"/>
                    <a:pt x="1757" y="1"/>
                    <a:pt x="1474" y="1"/>
                  </a:cubicBezTo>
                  <a:close/>
                </a:path>
              </a:pathLst>
            </a:custGeom>
            <a:solidFill>
              <a:srgbClr val="FFC530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g3a7d6dc1058_0_3"/>
            <p:cNvSpPr/>
            <p:nvPr/>
          </p:nvSpPr>
          <p:spPr>
            <a:xfrm>
              <a:off x="8301682" y="2361251"/>
              <a:ext cx="334597" cy="410346"/>
            </a:xfrm>
            <a:custGeom>
              <a:rect b="b" l="l" r="r" t="t"/>
              <a:pathLst>
                <a:path extrusionOk="0" h="8960" w="7306">
                  <a:moveTo>
                    <a:pt x="5843" y="0"/>
                  </a:moveTo>
                  <a:cubicBezTo>
                    <a:pt x="5700" y="0"/>
                    <a:pt x="5555" y="21"/>
                    <a:pt x="5411" y="60"/>
                  </a:cubicBezTo>
                  <a:cubicBezTo>
                    <a:pt x="5315" y="87"/>
                    <a:pt x="5221" y="120"/>
                    <a:pt x="5128" y="163"/>
                  </a:cubicBezTo>
                  <a:cubicBezTo>
                    <a:pt x="4808" y="310"/>
                    <a:pt x="4512" y="553"/>
                    <a:pt x="4288" y="883"/>
                  </a:cubicBezTo>
                  <a:lnTo>
                    <a:pt x="579" y="6284"/>
                  </a:lnTo>
                  <a:cubicBezTo>
                    <a:pt x="0" y="7130"/>
                    <a:pt x="103" y="8226"/>
                    <a:pt x="809" y="8719"/>
                  </a:cubicBezTo>
                  <a:cubicBezTo>
                    <a:pt x="1043" y="8882"/>
                    <a:pt x="1315" y="8960"/>
                    <a:pt x="1596" y="8960"/>
                  </a:cubicBezTo>
                  <a:cubicBezTo>
                    <a:pt x="2161" y="8960"/>
                    <a:pt x="2759" y="8644"/>
                    <a:pt x="3146" y="8079"/>
                  </a:cubicBezTo>
                  <a:lnTo>
                    <a:pt x="6856" y="2674"/>
                  </a:lnTo>
                  <a:cubicBezTo>
                    <a:pt x="7206" y="2165"/>
                    <a:pt x="7305" y="1562"/>
                    <a:pt x="7176" y="1056"/>
                  </a:cubicBezTo>
                  <a:cubicBezTo>
                    <a:pt x="7173" y="1053"/>
                    <a:pt x="7173" y="1050"/>
                    <a:pt x="7173" y="1046"/>
                  </a:cubicBezTo>
                  <a:cubicBezTo>
                    <a:pt x="7099" y="773"/>
                    <a:pt x="6959" y="527"/>
                    <a:pt x="6753" y="340"/>
                  </a:cubicBezTo>
                  <a:lnTo>
                    <a:pt x="6750" y="340"/>
                  </a:lnTo>
                  <a:cubicBezTo>
                    <a:pt x="6710" y="307"/>
                    <a:pt x="6670" y="274"/>
                    <a:pt x="6626" y="240"/>
                  </a:cubicBezTo>
                  <a:cubicBezTo>
                    <a:pt x="6393" y="77"/>
                    <a:pt x="6122" y="0"/>
                    <a:pt x="5843" y="0"/>
                  </a:cubicBezTo>
                  <a:close/>
                </a:path>
              </a:pathLst>
            </a:custGeom>
            <a:solidFill>
              <a:srgbClr val="FFC530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g3a7d6dc1058_0_3"/>
            <p:cNvSpPr/>
            <p:nvPr/>
          </p:nvSpPr>
          <p:spPr>
            <a:xfrm>
              <a:off x="8060862" y="2550362"/>
              <a:ext cx="420329" cy="153834"/>
            </a:xfrm>
            <a:custGeom>
              <a:rect b="b" l="l" r="r" t="t"/>
              <a:pathLst>
                <a:path extrusionOk="0" h="3359" w="9178">
                  <a:moveTo>
                    <a:pt x="7075" y="0"/>
                  </a:moveTo>
                  <a:cubicBezTo>
                    <a:pt x="6926" y="0"/>
                    <a:pt x="6773" y="14"/>
                    <a:pt x="6620" y="44"/>
                  </a:cubicBezTo>
                  <a:cubicBezTo>
                    <a:pt x="6463" y="74"/>
                    <a:pt x="6314" y="121"/>
                    <a:pt x="6174" y="180"/>
                  </a:cubicBezTo>
                  <a:lnTo>
                    <a:pt x="0" y="2045"/>
                  </a:lnTo>
                  <a:lnTo>
                    <a:pt x="210" y="2941"/>
                  </a:lnTo>
                  <a:lnTo>
                    <a:pt x="6494" y="3324"/>
                  </a:lnTo>
                  <a:lnTo>
                    <a:pt x="6494" y="3317"/>
                  </a:lnTo>
                  <a:cubicBezTo>
                    <a:pt x="6635" y="3344"/>
                    <a:pt x="6781" y="3358"/>
                    <a:pt x="6931" y="3358"/>
                  </a:cubicBezTo>
                  <a:cubicBezTo>
                    <a:pt x="7080" y="3358"/>
                    <a:pt x="7232" y="3344"/>
                    <a:pt x="7385" y="3314"/>
                  </a:cubicBezTo>
                  <a:cubicBezTo>
                    <a:pt x="8468" y="3104"/>
                    <a:pt x="9177" y="2202"/>
                    <a:pt x="8967" y="1299"/>
                  </a:cubicBezTo>
                  <a:cubicBezTo>
                    <a:pt x="8784" y="524"/>
                    <a:pt x="7985" y="0"/>
                    <a:pt x="7075" y="0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g3a7d6dc1058_0_3"/>
            <p:cNvSpPr/>
            <p:nvPr/>
          </p:nvSpPr>
          <p:spPr>
            <a:xfrm>
              <a:off x="8060862" y="2590163"/>
              <a:ext cx="237460" cy="108769"/>
            </a:xfrm>
            <a:custGeom>
              <a:rect b="b" l="l" r="r" t="t"/>
              <a:pathLst>
                <a:path extrusionOk="0" h="2375" w="5185">
                  <a:moveTo>
                    <a:pt x="3889" y="0"/>
                  </a:moveTo>
                  <a:lnTo>
                    <a:pt x="0" y="1176"/>
                  </a:lnTo>
                  <a:lnTo>
                    <a:pt x="210" y="2072"/>
                  </a:lnTo>
                  <a:lnTo>
                    <a:pt x="5184" y="2375"/>
                  </a:lnTo>
                  <a:cubicBezTo>
                    <a:pt x="5015" y="1413"/>
                    <a:pt x="4611" y="547"/>
                    <a:pt x="3889" y="0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g3a7d6dc1058_0_3"/>
            <p:cNvSpPr/>
            <p:nvPr/>
          </p:nvSpPr>
          <p:spPr>
            <a:xfrm>
              <a:off x="8336444" y="2114660"/>
              <a:ext cx="463333" cy="1033879"/>
            </a:xfrm>
            <a:custGeom>
              <a:rect b="b" l="l" r="r" t="t"/>
              <a:pathLst>
                <a:path extrusionOk="0" h="22575" w="10117">
                  <a:moveTo>
                    <a:pt x="4819" y="0"/>
                  </a:moveTo>
                  <a:cubicBezTo>
                    <a:pt x="3866" y="0"/>
                    <a:pt x="2977" y="220"/>
                    <a:pt x="2224" y="606"/>
                  </a:cubicBezTo>
                  <a:cubicBezTo>
                    <a:pt x="1931" y="752"/>
                    <a:pt x="1662" y="929"/>
                    <a:pt x="1416" y="1122"/>
                  </a:cubicBezTo>
                  <a:cubicBezTo>
                    <a:pt x="1362" y="1165"/>
                    <a:pt x="1312" y="1208"/>
                    <a:pt x="1262" y="1248"/>
                  </a:cubicBezTo>
                  <a:cubicBezTo>
                    <a:pt x="1119" y="1371"/>
                    <a:pt x="989" y="1502"/>
                    <a:pt x="869" y="1638"/>
                  </a:cubicBezTo>
                  <a:cubicBezTo>
                    <a:pt x="709" y="1815"/>
                    <a:pt x="572" y="2001"/>
                    <a:pt x="457" y="2198"/>
                  </a:cubicBezTo>
                  <a:cubicBezTo>
                    <a:pt x="163" y="2690"/>
                    <a:pt x="0" y="3240"/>
                    <a:pt x="0" y="3819"/>
                  </a:cubicBezTo>
                  <a:lnTo>
                    <a:pt x="0" y="18205"/>
                  </a:lnTo>
                  <a:cubicBezTo>
                    <a:pt x="0" y="18511"/>
                    <a:pt x="50" y="18811"/>
                    <a:pt x="137" y="19098"/>
                  </a:cubicBezTo>
                  <a:cubicBezTo>
                    <a:pt x="206" y="21022"/>
                    <a:pt x="1825" y="22574"/>
                    <a:pt x="3800" y="22574"/>
                  </a:cubicBezTo>
                  <a:lnTo>
                    <a:pt x="6447" y="22574"/>
                  </a:lnTo>
                  <a:cubicBezTo>
                    <a:pt x="8464" y="22574"/>
                    <a:pt x="10116" y="20952"/>
                    <a:pt x="10116" y="18964"/>
                  </a:cubicBezTo>
                  <a:lnTo>
                    <a:pt x="10116" y="17872"/>
                  </a:lnTo>
                  <a:cubicBezTo>
                    <a:pt x="10116" y="17232"/>
                    <a:pt x="9943" y="16630"/>
                    <a:pt x="9640" y="16104"/>
                  </a:cubicBezTo>
                  <a:lnTo>
                    <a:pt x="9640" y="3819"/>
                  </a:lnTo>
                  <a:cubicBezTo>
                    <a:pt x="9640" y="3240"/>
                    <a:pt x="9477" y="2690"/>
                    <a:pt x="9184" y="2198"/>
                  </a:cubicBezTo>
                  <a:cubicBezTo>
                    <a:pt x="9048" y="1971"/>
                    <a:pt x="8884" y="1758"/>
                    <a:pt x="8691" y="1555"/>
                  </a:cubicBezTo>
                  <a:cubicBezTo>
                    <a:pt x="8592" y="1448"/>
                    <a:pt x="8481" y="1345"/>
                    <a:pt x="8369" y="1245"/>
                  </a:cubicBezTo>
                  <a:cubicBezTo>
                    <a:pt x="7489" y="480"/>
                    <a:pt x="6220" y="0"/>
                    <a:pt x="4819" y="0"/>
                  </a:cubicBezTo>
                  <a:close/>
                </a:path>
              </a:pathLst>
            </a:custGeom>
            <a:solidFill>
              <a:srgbClr val="FFC530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g3a7d6dc1058_0_3"/>
            <p:cNvSpPr/>
            <p:nvPr/>
          </p:nvSpPr>
          <p:spPr>
            <a:xfrm>
              <a:off x="8509067" y="1960129"/>
              <a:ext cx="120356" cy="219645"/>
            </a:xfrm>
            <a:custGeom>
              <a:rect b="b" l="l" r="r" t="t"/>
              <a:pathLst>
                <a:path extrusionOk="0" h="4796" w="2628">
                  <a:moveTo>
                    <a:pt x="630" y="1"/>
                  </a:moveTo>
                  <a:cubicBezTo>
                    <a:pt x="593" y="614"/>
                    <a:pt x="580" y="1179"/>
                    <a:pt x="580" y="1556"/>
                  </a:cubicBezTo>
                  <a:cubicBezTo>
                    <a:pt x="580" y="2195"/>
                    <a:pt x="417" y="3560"/>
                    <a:pt x="0" y="4796"/>
                  </a:cubicBezTo>
                  <a:cubicBezTo>
                    <a:pt x="384" y="4117"/>
                    <a:pt x="833" y="3723"/>
                    <a:pt x="1316" y="3723"/>
                  </a:cubicBezTo>
                  <a:cubicBezTo>
                    <a:pt x="1792" y="3723"/>
                    <a:pt x="2238" y="4106"/>
                    <a:pt x="2618" y="4769"/>
                  </a:cubicBezTo>
                  <a:cubicBezTo>
                    <a:pt x="2622" y="4733"/>
                    <a:pt x="2625" y="4696"/>
                    <a:pt x="2628" y="4662"/>
                  </a:cubicBezTo>
                  <a:cubicBezTo>
                    <a:pt x="2255" y="3647"/>
                    <a:pt x="1975" y="2388"/>
                    <a:pt x="1965" y="946"/>
                  </a:cubicBezTo>
                  <a:lnTo>
                    <a:pt x="1965" y="1"/>
                  </a:ln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g3a7d6dc1058_0_3"/>
            <p:cNvSpPr/>
            <p:nvPr/>
          </p:nvSpPr>
          <p:spPr>
            <a:xfrm>
              <a:off x="8490151" y="2663947"/>
              <a:ext cx="443091" cy="131164"/>
            </a:xfrm>
            <a:custGeom>
              <a:rect b="b" l="l" r="r" t="t"/>
              <a:pathLst>
                <a:path extrusionOk="0" h="2864" w="9675">
                  <a:moveTo>
                    <a:pt x="7346" y="0"/>
                  </a:moveTo>
                  <a:cubicBezTo>
                    <a:pt x="7230" y="0"/>
                    <a:pt x="7116" y="7"/>
                    <a:pt x="7007" y="18"/>
                  </a:cubicBezTo>
                  <a:lnTo>
                    <a:pt x="10" y="204"/>
                  </a:lnTo>
                  <a:lnTo>
                    <a:pt x="1" y="987"/>
                  </a:lnTo>
                  <a:lnTo>
                    <a:pt x="6534" y="2669"/>
                  </a:lnTo>
                  <a:lnTo>
                    <a:pt x="6534" y="2665"/>
                  </a:lnTo>
                  <a:cubicBezTo>
                    <a:pt x="6820" y="2769"/>
                    <a:pt x="7137" y="2838"/>
                    <a:pt x="7476" y="2858"/>
                  </a:cubicBezTo>
                  <a:cubicBezTo>
                    <a:pt x="7536" y="2862"/>
                    <a:pt x="7594" y="2863"/>
                    <a:pt x="7652" y="2863"/>
                  </a:cubicBezTo>
                  <a:cubicBezTo>
                    <a:pt x="8769" y="2863"/>
                    <a:pt x="9655" y="2294"/>
                    <a:pt x="9664" y="1546"/>
                  </a:cubicBezTo>
                  <a:cubicBezTo>
                    <a:pt x="9674" y="757"/>
                    <a:pt x="8709" y="68"/>
                    <a:pt x="7510" y="5"/>
                  </a:cubicBezTo>
                  <a:cubicBezTo>
                    <a:pt x="7455" y="2"/>
                    <a:pt x="7400" y="0"/>
                    <a:pt x="7346" y="0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g3a7d6dc1058_0_3"/>
            <p:cNvSpPr/>
            <p:nvPr/>
          </p:nvSpPr>
          <p:spPr>
            <a:xfrm>
              <a:off x="8452182" y="2124874"/>
              <a:ext cx="193449" cy="95946"/>
            </a:xfrm>
            <a:custGeom>
              <a:rect b="b" l="l" r="r" t="t"/>
              <a:pathLst>
                <a:path extrusionOk="0" h="2095" w="4224">
                  <a:moveTo>
                    <a:pt x="2112" y="0"/>
                  </a:moveTo>
                  <a:cubicBezTo>
                    <a:pt x="947" y="0"/>
                    <a:pt x="0" y="469"/>
                    <a:pt x="0" y="1049"/>
                  </a:cubicBezTo>
                  <a:cubicBezTo>
                    <a:pt x="0" y="1625"/>
                    <a:pt x="947" y="2095"/>
                    <a:pt x="2112" y="2095"/>
                  </a:cubicBezTo>
                  <a:cubicBezTo>
                    <a:pt x="3277" y="2095"/>
                    <a:pt x="4223" y="1625"/>
                    <a:pt x="4223" y="1049"/>
                  </a:cubicBezTo>
                  <a:cubicBezTo>
                    <a:pt x="4223" y="469"/>
                    <a:pt x="3277" y="0"/>
                    <a:pt x="2112" y="0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g3a7d6dc1058_0_3"/>
            <p:cNvSpPr/>
            <p:nvPr/>
          </p:nvSpPr>
          <p:spPr>
            <a:xfrm>
              <a:off x="8606668" y="1848009"/>
              <a:ext cx="48133" cy="84084"/>
            </a:xfrm>
            <a:custGeom>
              <a:rect b="b" l="l" r="r" t="t"/>
              <a:pathLst>
                <a:path extrusionOk="0" h="1836" w="1051">
                  <a:moveTo>
                    <a:pt x="523" y="1"/>
                  </a:moveTo>
                  <a:cubicBezTo>
                    <a:pt x="237" y="1"/>
                    <a:pt x="1" y="237"/>
                    <a:pt x="1" y="527"/>
                  </a:cubicBezTo>
                  <a:lnTo>
                    <a:pt x="1" y="1310"/>
                  </a:lnTo>
                  <a:cubicBezTo>
                    <a:pt x="1" y="1599"/>
                    <a:pt x="237" y="1836"/>
                    <a:pt x="523" y="1836"/>
                  </a:cubicBezTo>
                  <a:cubicBezTo>
                    <a:pt x="813" y="1836"/>
                    <a:pt x="1050" y="1599"/>
                    <a:pt x="1050" y="1310"/>
                  </a:cubicBezTo>
                  <a:lnTo>
                    <a:pt x="1050" y="527"/>
                  </a:lnTo>
                  <a:cubicBezTo>
                    <a:pt x="1050" y="237"/>
                    <a:pt x="813" y="1"/>
                    <a:pt x="523" y="1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g3a7d6dc1058_0_3"/>
            <p:cNvSpPr/>
            <p:nvPr/>
          </p:nvSpPr>
          <p:spPr>
            <a:xfrm>
              <a:off x="8425206" y="1845261"/>
              <a:ext cx="48225" cy="84084"/>
            </a:xfrm>
            <a:custGeom>
              <a:rect b="b" l="l" r="r" t="t"/>
              <a:pathLst>
                <a:path extrusionOk="0" h="1836" w="1053">
                  <a:moveTo>
                    <a:pt x="526" y="1"/>
                  </a:moveTo>
                  <a:cubicBezTo>
                    <a:pt x="237" y="1"/>
                    <a:pt x="0" y="237"/>
                    <a:pt x="0" y="527"/>
                  </a:cubicBezTo>
                  <a:lnTo>
                    <a:pt x="0" y="1310"/>
                  </a:lnTo>
                  <a:cubicBezTo>
                    <a:pt x="0" y="1599"/>
                    <a:pt x="237" y="1836"/>
                    <a:pt x="526" y="1836"/>
                  </a:cubicBezTo>
                  <a:cubicBezTo>
                    <a:pt x="816" y="1836"/>
                    <a:pt x="1052" y="1599"/>
                    <a:pt x="1052" y="1310"/>
                  </a:cubicBezTo>
                  <a:lnTo>
                    <a:pt x="1052" y="527"/>
                  </a:lnTo>
                  <a:cubicBezTo>
                    <a:pt x="1052" y="237"/>
                    <a:pt x="816" y="1"/>
                    <a:pt x="526" y="1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g3a7d6dc1058_0_3"/>
            <p:cNvSpPr/>
            <p:nvPr/>
          </p:nvSpPr>
          <p:spPr>
            <a:xfrm>
              <a:off x="8447007" y="1688210"/>
              <a:ext cx="167481" cy="339497"/>
            </a:xfrm>
            <a:custGeom>
              <a:rect b="b" l="l" r="r" t="t"/>
              <a:pathLst>
                <a:path extrusionOk="0" h="7413" w="3657">
                  <a:moveTo>
                    <a:pt x="1828" y="0"/>
                  </a:moveTo>
                  <a:cubicBezTo>
                    <a:pt x="823" y="0"/>
                    <a:pt x="1" y="823"/>
                    <a:pt x="1" y="1828"/>
                  </a:cubicBezTo>
                  <a:lnTo>
                    <a:pt x="1" y="5584"/>
                  </a:lnTo>
                  <a:cubicBezTo>
                    <a:pt x="1" y="6591"/>
                    <a:pt x="823" y="7413"/>
                    <a:pt x="1828" y="7413"/>
                  </a:cubicBezTo>
                  <a:cubicBezTo>
                    <a:pt x="2834" y="7413"/>
                    <a:pt x="3657" y="6591"/>
                    <a:pt x="3657" y="5584"/>
                  </a:cubicBezTo>
                  <a:lnTo>
                    <a:pt x="3657" y="1828"/>
                  </a:lnTo>
                  <a:cubicBezTo>
                    <a:pt x="3657" y="823"/>
                    <a:pt x="2834" y="0"/>
                    <a:pt x="1828" y="0"/>
                  </a:cubicBezTo>
                  <a:close/>
                </a:path>
              </a:pathLst>
            </a:custGeom>
            <a:solidFill>
              <a:srgbClr val="EDC29F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g3a7d6dc1058_0_3"/>
            <p:cNvSpPr/>
            <p:nvPr/>
          </p:nvSpPr>
          <p:spPr>
            <a:xfrm>
              <a:off x="8448976" y="1688210"/>
              <a:ext cx="163497" cy="66227"/>
            </a:xfrm>
            <a:custGeom>
              <a:rect b="b" l="l" r="r" t="t"/>
              <a:pathLst>
                <a:path extrusionOk="0" h="1446" w="3570">
                  <a:moveTo>
                    <a:pt x="1785" y="0"/>
                  </a:moveTo>
                  <a:cubicBezTo>
                    <a:pt x="909" y="0"/>
                    <a:pt x="177" y="623"/>
                    <a:pt x="1" y="1445"/>
                  </a:cubicBezTo>
                  <a:lnTo>
                    <a:pt x="3570" y="1445"/>
                  </a:lnTo>
                  <a:cubicBezTo>
                    <a:pt x="3394" y="623"/>
                    <a:pt x="2661" y="0"/>
                    <a:pt x="1785" y="0"/>
                  </a:cubicBez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g3a7d6dc1058_0_3"/>
            <p:cNvSpPr/>
            <p:nvPr/>
          </p:nvSpPr>
          <p:spPr>
            <a:xfrm>
              <a:off x="8447007" y="1881855"/>
              <a:ext cx="167481" cy="145865"/>
            </a:xfrm>
            <a:custGeom>
              <a:rect b="b" l="l" r="r" t="t"/>
              <a:pathLst>
                <a:path extrusionOk="0" h="3185" w="3657">
                  <a:moveTo>
                    <a:pt x="1271" y="0"/>
                  </a:moveTo>
                  <a:cubicBezTo>
                    <a:pt x="690" y="0"/>
                    <a:pt x="270" y="478"/>
                    <a:pt x="1" y="924"/>
                  </a:cubicBezTo>
                  <a:lnTo>
                    <a:pt x="1" y="1750"/>
                  </a:lnTo>
                  <a:cubicBezTo>
                    <a:pt x="1" y="2538"/>
                    <a:pt x="823" y="3185"/>
                    <a:pt x="1828" y="3185"/>
                  </a:cubicBezTo>
                  <a:cubicBezTo>
                    <a:pt x="2834" y="3185"/>
                    <a:pt x="3657" y="2538"/>
                    <a:pt x="3657" y="1750"/>
                  </a:cubicBezTo>
                  <a:lnTo>
                    <a:pt x="3657" y="1273"/>
                  </a:lnTo>
                  <a:cubicBezTo>
                    <a:pt x="3627" y="1367"/>
                    <a:pt x="3600" y="1460"/>
                    <a:pt x="3567" y="1550"/>
                  </a:cubicBezTo>
                  <a:cubicBezTo>
                    <a:pt x="3465" y="1816"/>
                    <a:pt x="3176" y="1942"/>
                    <a:pt x="2887" y="1942"/>
                  </a:cubicBezTo>
                  <a:cubicBezTo>
                    <a:pt x="2534" y="1942"/>
                    <a:pt x="2183" y="1753"/>
                    <a:pt x="2182" y="1404"/>
                  </a:cubicBezTo>
                  <a:cubicBezTo>
                    <a:pt x="2182" y="964"/>
                    <a:pt x="2102" y="35"/>
                    <a:pt x="1312" y="1"/>
                  </a:cubicBezTo>
                  <a:cubicBezTo>
                    <a:pt x="1298" y="0"/>
                    <a:pt x="1285" y="0"/>
                    <a:pt x="1271" y="0"/>
                  </a:cubicBezTo>
                  <a:close/>
                </a:path>
              </a:pathLst>
            </a:custGeom>
            <a:solidFill>
              <a:srgbClr val="723710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g3a7d6dc1058_0_3"/>
            <p:cNvSpPr/>
            <p:nvPr/>
          </p:nvSpPr>
          <p:spPr>
            <a:xfrm>
              <a:off x="8296460" y="4193598"/>
              <a:ext cx="321865" cy="80237"/>
            </a:xfrm>
            <a:custGeom>
              <a:rect b="b" l="l" r="r" t="t"/>
              <a:pathLst>
                <a:path extrusionOk="0" h="1752" w="7028">
                  <a:moveTo>
                    <a:pt x="876" y="0"/>
                  </a:moveTo>
                  <a:cubicBezTo>
                    <a:pt x="394" y="0"/>
                    <a:pt x="1" y="396"/>
                    <a:pt x="1" y="875"/>
                  </a:cubicBezTo>
                  <a:cubicBezTo>
                    <a:pt x="1" y="1359"/>
                    <a:pt x="394" y="1751"/>
                    <a:pt x="876" y="1751"/>
                  </a:cubicBezTo>
                  <a:lnTo>
                    <a:pt x="6151" y="1751"/>
                  </a:lnTo>
                  <a:cubicBezTo>
                    <a:pt x="6634" y="1751"/>
                    <a:pt x="7027" y="1359"/>
                    <a:pt x="7027" y="875"/>
                  </a:cubicBezTo>
                  <a:cubicBezTo>
                    <a:pt x="7027" y="396"/>
                    <a:pt x="6634" y="0"/>
                    <a:pt x="6151" y="0"/>
                  </a:cubicBez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g3a7d6dc1058_0_3"/>
            <p:cNvSpPr/>
            <p:nvPr/>
          </p:nvSpPr>
          <p:spPr>
            <a:xfrm>
              <a:off x="8443160" y="4193598"/>
              <a:ext cx="321865" cy="80237"/>
            </a:xfrm>
            <a:custGeom>
              <a:rect b="b" l="l" r="r" t="t"/>
              <a:pathLst>
                <a:path extrusionOk="0" h="1752" w="7028">
                  <a:moveTo>
                    <a:pt x="877" y="0"/>
                  </a:moveTo>
                  <a:cubicBezTo>
                    <a:pt x="394" y="0"/>
                    <a:pt x="1" y="396"/>
                    <a:pt x="1" y="875"/>
                  </a:cubicBezTo>
                  <a:cubicBezTo>
                    <a:pt x="1" y="1359"/>
                    <a:pt x="394" y="1751"/>
                    <a:pt x="877" y="1751"/>
                  </a:cubicBezTo>
                  <a:lnTo>
                    <a:pt x="6151" y="1751"/>
                  </a:lnTo>
                  <a:cubicBezTo>
                    <a:pt x="6634" y="1751"/>
                    <a:pt x="7027" y="1359"/>
                    <a:pt x="7027" y="875"/>
                  </a:cubicBezTo>
                  <a:cubicBezTo>
                    <a:pt x="7027" y="396"/>
                    <a:pt x="6634" y="0"/>
                    <a:pt x="6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g3a7d6dc1058_0_3"/>
            <p:cNvSpPr/>
            <p:nvPr/>
          </p:nvSpPr>
          <p:spPr>
            <a:xfrm>
              <a:off x="8646926" y="3539885"/>
              <a:ext cx="120539" cy="671071"/>
            </a:xfrm>
            <a:custGeom>
              <a:rect b="b" l="l" r="r" t="t"/>
              <a:pathLst>
                <a:path extrusionOk="0" h="14653" w="2632">
                  <a:moveTo>
                    <a:pt x="1216" y="0"/>
                  </a:moveTo>
                  <a:lnTo>
                    <a:pt x="1" y="134"/>
                  </a:lnTo>
                  <a:lnTo>
                    <a:pt x="834" y="14599"/>
                  </a:lnTo>
                  <a:lnTo>
                    <a:pt x="1673" y="14653"/>
                  </a:lnTo>
                  <a:lnTo>
                    <a:pt x="2555" y="3040"/>
                  </a:lnTo>
                  <a:cubicBezTo>
                    <a:pt x="2632" y="2421"/>
                    <a:pt x="1650" y="470"/>
                    <a:pt x="1216" y="0"/>
                  </a:cubicBezTo>
                  <a:close/>
                </a:path>
              </a:pathLst>
            </a:custGeom>
            <a:solidFill>
              <a:srgbClr val="1C231D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g3a7d6dc1058_0_3"/>
            <p:cNvSpPr/>
            <p:nvPr/>
          </p:nvSpPr>
          <p:spPr>
            <a:xfrm>
              <a:off x="8443160" y="4193598"/>
              <a:ext cx="321865" cy="80237"/>
            </a:xfrm>
            <a:custGeom>
              <a:rect b="b" l="l" r="r" t="t"/>
              <a:pathLst>
                <a:path extrusionOk="0" h="1752" w="7028">
                  <a:moveTo>
                    <a:pt x="877" y="0"/>
                  </a:moveTo>
                  <a:cubicBezTo>
                    <a:pt x="394" y="0"/>
                    <a:pt x="1" y="396"/>
                    <a:pt x="1" y="875"/>
                  </a:cubicBezTo>
                  <a:cubicBezTo>
                    <a:pt x="1" y="1359"/>
                    <a:pt x="394" y="1751"/>
                    <a:pt x="877" y="1751"/>
                  </a:cubicBezTo>
                  <a:lnTo>
                    <a:pt x="6151" y="1751"/>
                  </a:lnTo>
                  <a:cubicBezTo>
                    <a:pt x="6634" y="1751"/>
                    <a:pt x="7027" y="1359"/>
                    <a:pt x="7027" y="875"/>
                  </a:cubicBezTo>
                  <a:cubicBezTo>
                    <a:pt x="7027" y="396"/>
                    <a:pt x="6634" y="0"/>
                    <a:pt x="6151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g3a7d6dc1058_0_3"/>
            <p:cNvSpPr/>
            <p:nvPr/>
          </p:nvSpPr>
          <p:spPr>
            <a:xfrm>
              <a:off x="7879812" y="2662757"/>
              <a:ext cx="108906" cy="133912"/>
            </a:xfrm>
            <a:custGeom>
              <a:rect b="b" l="l" r="r" t="t"/>
              <a:pathLst>
                <a:path extrusionOk="0" h="2924" w="2378">
                  <a:moveTo>
                    <a:pt x="2358" y="1"/>
                  </a:moveTo>
                  <a:lnTo>
                    <a:pt x="2358" y="1"/>
                  </a:lnTo>
                  <a:cubicBezTo>
                    <a:pt x="2218" y="11"/>
                    <a:pt x="2075" y="14"/>
                    <a:pt x="1931" y="21"/>
                  </a:cubicBezTo>
                  <a:cubicBezTo>
                    <a:pt x="1922" y="22"/>
                    <a:pt x="1913" y="22"/>
                    <a:pt x="1904" y="22"/>
                  </a:cubicBezTo>
                  <a:cubicBezTo>
                    <a:pt x="1861" y="22"/>
                    <a:pt x="1820" y="15"/>
                    <a:pt x="1779" y="4"/>
                  </a:cubicBezTo>
                  <a:lnTo>
                    <a:pt x="93" y="2411"/>
                  </a:lnTo>
                  <a:cubicBezTo>
                    <a:pt x="0" y="2545"/>
                    <a:pt x="24" y="2741"/>
                    <a:pt x="143" y="2851"/>
                  </a:cubicBezTo>
                  <a:cubicBezTo>
                    <a:pt x="196" y="2900"/>
                    <a:pt x="260" y="2924"/>
                    <a:pt x="322" y="2924"/>
                  </a:cubicBezTo>
                  <a:cubicBezTo>
                    <a:pt x="401" y="2924"/>
                    <a:pt x="478" y="2885"/>
                    <a:pt x="529" y="2811"/>
                  </a:cubicBezTo>
                  <a:lnTo>
                    <a:pt x="2315" y="264"/>
                  </a:lnTo>
                  <a:cubicBezTo>
                    <a:pt x="2368" y="187"/>
                    <a:pt x="2378" y="90"/>
                    <a:pt x="2358" y="1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g3a7d6dc1058_0_3"/>
            <p:cNvSpPr/>
            <p:nvPr/>
          </p:nvSpPr>
          <p:spPr>
            <a:xfrm>
              <a:off x="7939719" y="2641414"/>
              <a:ext cx="154109" cy="143255"/>
            </a:xfrm>
            <a:custGeom>
              <a:rect b="b" l="l" r="r" t="t"/>
              <a:pathLst>
                <a:path extrusionOk="0" h="3128" w="3365">
                  <a:moveTo>
                    <a:pt x="2771" y="0"/>
                  </a:moveTo>
                  <a:cubicBezTo>
                    <a:pt x="2162" y="407"/>
                    <a:pt x="1396" y="457"/>
                    <a:pt x="634" y="487"/>
                  </a:cubicBezTo>
                  <a:lnTo>
                    <a:pt x="1" y="2558"/>
                  </a:lnTo>
                  <a:lnTo>
                    <a:pt x="1742" y="3127"/>
                  </a:lnTo>
                  <a:lnTo>
                    <a:pt x="3364" y="936"/>
                  </a:lnTo>
                  <a:lnTo>
                    <a:pt x="2771" y="0"/>
                  </a:ln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3" name="Google Shape;1203;g3a7d6dc1058_0_3"/>
            <p:cNvGrpSpPr/>
            <p:nvPr/>
          </p:nvGrpSpPr>
          <p:grpSpPr>
            <a:xfrm>
              <a:off x="7001906" y="2503554"/>
              <a:ext cx="1395265" cy="1776829"/>
              <a:chOff x="7001906" y="2503554"/>
              <a:chExt cx="1395265" cy="1776829"/>
            </a:xfrm>
          </p:grpSpPr>
          <p:grpSp>
            <p:nvGrpSpPr>
              <p:cNvPr id="1204" name="Google Shape;1204;g3a7d6dc1058_0_3"/>
              <p:cNvGrpSpPr/>
              <p:nvPr/>
            </p:nvGrpSpPr>
            <p:grpSpPr>
              <a:xfrm>
                <a:off x="7001906" y="2503554"/>
                <a:ext cx="1364570" cy="1776829"/>
                <a:chOff x="6422231" y="2726111"/>
                <a:chExt cx="1200889" cy="1563697"/>
              </a:xfrm>
            </p:grpSpPr>
            <p:sp>
              <p:nvSpPr>
                <p:cNvPr id="1205" name="Google Shape;1205;g3a7d6dc1058_0_3"/>
                <p:cNvSpPr/>
                <p:nvPr/>
              </p:nvSpPr>
              <p:spPr>
                <a:xfrm>
                  <a:off x="6831627" y="2726111"/>
                  <a:ext cx="415827" cy="698204"/>
                </a:xfrm>
                <a:custGeom>
                  <a:rect b="b" l="l" r="r" t="t"/>
                  <a:pathLst>
                    <a:path extrusionOk="0" h="17323" w="10317">
                      <a:moveTo>
                        <a:pt x="0" y="0"/>
                      </a:moveTo>
                      <a:lnTo>
                        <a:pt x="0" y="17323"/>
                      </a:lnTo>
                      <a:lnTo>
                        <a:pt x="10316" y="17323"/>
                      </a:lnTo>
                      <a:lnTo>
                        <a:pt x="10316" y="0"/>
                      </a:lnTo>
                      <a:close/>
                    </a:path>
                  </a:pathLst>
                </a:custGeom>
                <a:solidFill>
                  <a:srgbClr val="FFDE55"/>
                </a:solidFill>
                <a:ln>
                  <a:noFill/>
                </a:ln>
              </p:spPr>
              <p:txBody>
                <a:bodyPr anchorCtr="0" anchor="ctr" bIns="82175" lIns="82175" spcFirstLastPara="1" rIns="82175" wrap="square" tIns="821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58"/>
                    <a:buFont typeface="Arial"/>
                    <a:buNone/>
                  </a:pPr>
                  <a:r>
                    <a:t/>
                  </a:r>
                  <a:endParaRPr b="0" i="0" sz="125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6" name="Google Shape;1206;g3a7d6dc1058_0_3"/>
                <p:cNvSpPr/>
                <p:nvPr/>
              </p:nvSpPr>
              <p:spPr>
                <a:xfrm>
                  <a:off x="6573785" y="2872667"/>
                  <a:ext cx="403332" cy="626138"/>
                </a:xfrm>
                <a:custGeom>
                  <a:rect b="b" l="l" r="r" t="t"/>
                  <a:pathLst>
                    <a:path extrusionOk="0" h="15535" w="10007">
                      <a:moveTo>
                        <a:pt x="1" y="1"/>
                      </a:moveTo>
                      <a:lnTo>
                        <a:pt x="1" y="15535"/>
                      </a:lnTo>
                      <a:lnTo>
                        <a:pt x="10007" y="15535"/>
                      </a:lnTo>
                      <a:lnTo>
                        <a:pt x="10007" y="1"/>
                      </a:lnTo>
                      <a:close/>
                    </a:path>
                  </a:pathLst>
                </a:custGeom>
                <a:solidFill>
                  <a:srgbClr val="DE9371"/>
                </a:solidFill>
                <a:ln>
                  <a:noFill/>
                </a:ln>
              </p:spPr>
              <p:txBody>
                <a:bodyPr anchorCtr="0" anchor="ctr" bIns="82175" lIns="82175" spcFirstLastPara="1" rIns="82175" wrap="square" tIns="821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58"/>
                    <a:buFont typeface="Arial"/>
                    <a:buNone/>
                  </a:pPr>
                  <a:r>
                    <a:t/>
                  </a:r>
                  <a:endParaRPr b="0" i="0" sz="125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7" name="Google Shape;1207;g3a7d6dc1058_0_3"/>
                <p:cNvSpPr/>
                <p:nvPr/>
              </p:nvSpPr>
              <p:spPr>
                <a:xfrm>
                  <a:off x="6813489" y="3020069"/>
                  <a:ext cx="327398" cy="510019"/>
                </a:xfrm>
                <a:custGeom>
                  <a:rect b="b" l="l" r="r" t="t"/>
                  <a:pathLst>
                    <a:path extrusionOk="0" h="12654" w="8123">
                      <a:moveTo>
                        <a:pt x="0" y="0"/>
                      </a:moveTo>
                      <a:lnTo>
                        <a:pt x="0" y="12654"/>
                      </a:lnTo>
                      <a:lnTo>
                        <a:pt x="8123" y="12654"/>
                      </a:lnTo>
                      <a:lnTo>
                        <a:pt x="8123" y="0"/>
                      </a:lnTo>
                      <a:close/>
                    </a:path>
                  </a:pathLst>
                </a:custGeom>
                <a:solidFill>
                  <a:srgbClr val="F25333"/>
                </a:solidFill>
                <a:ln>
                  <a:noFill/>
                </a:ln>
              </p:spPr>
              <p:txBody>
                <a:bodyPr anchorCtr="0" anchor="ctr" bIns="82175" lIns="82175" spcFirstLastPara="1" rIns="82175" wrap="square" tIns="821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58"/>
                    <a:buFont typeface="Arial"/>
                    <a:buNone/>
                  </a:pPr>
                  <a:r>
                    <a:t/>
                  </a:r>
                  <a:endParaRPr b="0" i="0" sz="125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8" name="Google Shape;1208;g3a7d6dc1058_0_3"/>
                <p:cNvSpPr/>
                <p:nvPr/>
              </p:nvSpPr>
              <p:spPr>
                <a:xfrm>
                  <a:off x="6437548" y="2947839"/>
                  <a:ext cx="1185572" cy="650845"/>
                </a:xfrm>
                <a:custGeom>
                  <a:rect b="b" l="l" r="r" t="t"/>
                  <a:pathLst>
                    <a:path extrusionOk="0" h="16148" w="29415">
                      <a:moveTo>
                        <a:pt x="257" y="3923"/>
                      </a:moveTo>
                      <a:lnTo>
                        <a:pt x="27546" y="4256"/>
                      </a:lnTo>
                      <a:lnTo>
                        <a:pt x="22984" y="15924"/>
                      </a:lnTo>
                      <a:lnTo>
                        <a:pt x="2921" y="15924"/>
                      </a:lnTo>
                      <a:lnTo>
                        <a:pt x="257" y="3923"/>
                      </a:lnTo>
                      <a:close/>
                      <a:moveTo>
                        <a:pt x="29289" y="0"/>
                      </a:moveTo>
                      <a:cubicBezTo>
                        <a:pt x="29244" y="0"/>
                        <a:pt x="29199" y="27"/>
                        <a:pt x="29181" y="74"/>
                      </a:cubicBezTo>
                      <a:lnTo>
                        <a:pt x="27632" y="4033"/>
                      </a:lnTo>
                      <a:lnTo>
                        <a:pt x="120" y="3697"/>
                      </a:lnTo>
                      <a:cubicBezTo>
                        <a:pt x="117" y="3696"/>
                        <a:pt x="114" y="3696"/>
                        <a:pt x="111" y="3696"/>
                      </a:cubicBezTo>
                      <a:cubicBezTo>
                        <a:pt x="79" y="3696"/>
                        <a:pt x="52" y="3712"/>
                        <a:pt x="30" y="3737"/>
                      </a:cubicBezTo>
                      <a:cubicBezTo>
                        <a:pt x="11" y="3763"/>
                        <a:pt x="0" y="3800"/>
                        <a:pt x="11" y="3833"/>
                      </a:cubicBezTo>
                      <a:lnTo>
                        <a:pt x="2721" y="16061"/>
                      </a:lnTo>
                      <a:cubicBezTo>
                        <a:pt x="2734" y="16110"/>
                        <a:pt x="2777" y="16147"/>
                        <a:pt x="2831" y="16147"/>
                      </a:cubicBezTo>
                      <a:lnTo>
                        <a:pt x="23061" y="16147"/>
                      </a:lnTo>
                      <a:cubicBezTo>
                        <a:pt x="23107" y="16147"/>
                        <a:pt x="23147" y="16121"/>
                        <a:pt x="23164" y="16078"/>
                      </a:cubicBezTo>
                      <a:lnTo>
                        <a:pt x="29390" y="154"/>
                      </a:lnTo>
                      <a:cubicBezTo>
                        <a:pt x="29414" y="97"/>
                        <a:pt x="29384" y="31"/>
                        <a:pt x="29327" y="7"/>
                      </a:cubicBezTo>
                      <a:cubicBezTo>
                        <a:pt x="29315" y="2"/>
                        <a:pt x="29302" y="0"/>
                        <a:pt x="2928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82175" lIns="82175" spcFirstLastPara="1" rIns="82175" wrap="square" tIns="821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58"/>
                    <a:buFont typeface="Arial"/>
                    <a:buNone/>
                  </a:pPr>
                  <a:r>
                    <a:t/>
                  </a:r>
                  <a:endParaRPr b="0" i="0" sz="125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9" name="Google Shape;1209;g3a7d6dc1058_0_3"/>
                <p:cNvSpPr/>
                <p:nvPr/>
              </p:nvSpPr>
              <p:spPr>
                <a:xfrm>
                  <a:off x="7306199" y="2892821"/>
                  <a:ext cx="60578" cy="60135"/>
                </a:xfrm>
                <a:custGeom>
                  <a:rect b="b" l="l" r="r" t="t"/>
                  <a:pathLst>
                    <a:path extrusionOk="0" h="1492" w="1503">
                      <a:moveTo>
                        <a:pt x="754" y="0"/>
                      </a:moveTo>
                      <a:cubicBezTo>
                        <a:pt x="337" y="0"/>
                        <a:pt x="1" y="337"/>
                        <a:pt x="1" y="746"/>
                      </a:cubicBezTo>
                      <a:cubicBezTo>
                        <a:pt x="1" y="1159"/>
                        <a:pt x="337" y="1492"/>
                        <a:pt x="754" y="1492"/>
                      </a:cubicBezTo>
                      <a:cubicBezTo>
                        <a:pt x="1166" y="1492"/>
                        <a:pt x="1503" y="1159"/>
                        <a:pt x="1503" y="746"/>
                      </a:cubicBezTo>
                      <a:cubicBezTo>
                        <a:pt x="1503" y="337"/>
                        <a:pt x="1166" y="0"/>
                        <a:pt x="754" y="0"/>
                      </a:cubicBezTo>
                      <a:close/>
                    </a:path>
                  </a:pathLst>
                </a:custGeom>
                <a:solidFill>
                  <a:srgbClr val="332533"/>
                </a:solidFill>
                <a:ln>
                  <a:noFill/>
                </a:ln>
              </p:spPr>
              <p:txBody>
                <a:bodyPr anchorCtr="0" anchor="ctr" bIns="82175" lIns="82175" spcFirstLastPara="1" rIns="82175" wrap="square" tIns="821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58"/>
                    <a:buFont typeface="Arial"/>
                    <a:buNone/>
                  </a:pPr>
                  <a:r>
                    <a:t/>
                  </a:r>
                  <a:endParaRPr b="0" i="0" sz="125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0" name="Google Shape;1210;g3a7d6dc1058_0_3"/>
                <p:cNvSpPr/>
                <p:nvPr/>
              </p:nvSpPr>
              <p:spPr>
                <a:xfrm>
                  <a:off x="7232801" y="2918415"/>
                  <a:ext cx="103503" cy="196688"/>
                </a:xfrm>
                <a:custGeom>
                  <a:rect b="b" l="l" r="r" t="t"/>
                  <a:pathLst>
                    <a:path extrusionOk="0" h="4880" w="2568">
                      <a:moveTo>
                        <a:pt x="2442" y="0"/>
                      </a:moveTo>
                      <a:cubicBezTo>
                        <a:pt x="2400" y="0"/>
                        <a:pt x="2360" y="23"/>
                        <a:pt x="2341" y="61"/>
                      </a:cubicBezTo>
                      <a:lnTo>
                        <a:pt x="27" y="4717"/>
                      </a:lnTo>
                      <a:cubicBezTo>
                        <a:pt x="1" y="4773"/>
                        <a:pt x="24" y="4840"/>
                        <a:pt x="77" y="4866"/>
                      </a:cubicBezTo>
                      <a:cubicBezTo>
                        <a:pt x="94" y="4877"/>
                        <a:pt x="110" y="4880"/>
                        <a:pt x="127" y="4880"/>
                      </a:cubicBezTo>
                      <a:cubicBezTo>
                        <a:pt x="170" y="4880"/>
                        <a:pt x="210" y="4857"/>
                        <a:pt x="230" y="4817"/>
                      </a:cubicBezTo>
                      <a:lnTo>
                        <a:pt x="2541" y="161"/>
                      </a:lnTo>
                      <a:cubicBezTo>
                        <a:pt x="2568" y="105"/>
                        <a:pt x="2548" y="37"/>
                        <a:pt x="2492" y="11"/>
                      </a:cubicBezTo>
                      <a:cubicBezTo>
                        <a:pt x="2476" y="4"/>
                        <a:pt x="2459" y="0"/>
                        <a:pt x="2442" y="0"/>
                      </a:cubicBezTo>
                      <a:close/>
                    </a:path>
                  </a:pathLst>
                </a:custGeom>
                <a:solidFill>
                  <a:srgbClr val="332533"/>
                </a:solidFill>
                <a:ln>
                  <a:noFill/>
                </a:ln>
              </p:spPr>
              <p:txBody>
                <a:bodyPr anchorCtr="0" anchor="ctr" bIns="82175" lIns="82175" spcFirstLastPara="1" rIns="82175" wrap="square" tIns="821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58"/>
                    <a:buFont typeface="Arial"/>
                    <a:buNone/>
                  </a:pPr>
                  <a:r>
                    <a:t/>
                  </a:r>
                  <a:endParaRPr b="0" i="0" sz="125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1" name="Google Shape;1211;g3a7d6dc1058_0_3"/>
                <p:cNvSpPr/>
                <p:nvPr/>
              </p:nvSpPr>
              <p:spPr>
                <a:xfrm>
                  <a:off x="7312124" y="3109470"/>
                  <a:ext cx="135183" cy="488819"/>
                </a:xfrm>
                <a:custGeom>
                  <a:rect b="b" l="l" r="r" t="t"/>
                  <a:pathLst>
                    <a:path extrusionOk="0" h="12128" w="3354">
                      <a:moveTo>
                        <a:pt x="3245" y="0"/>
                      </a:moveTo>
                      <a:cubicBezTo>
                        <a:pt x="3199" y="0"/>
                        <a:pt x="3159" y="31"/>
                        <a:pt x="3147" y="77"/>
                      </a:cubicBezTo>
                      <a:lnTo>
                        <a:pt x="14" y="12001"/>
                      </a:lnTo>
                      <a:cubicBezTo>
                        <a:pt x="0" y="12054"/>
                        <a:pt x="31" y="12111"/>
                        <a:pt x="84" y="12124"/>
                      </a:cubicBezTo>
                      <a:cubicBezTo>
                        <a:pt x="94" y="12128"/>
                        <a:pt x="104" y="12128"/>
                        <a:pt x="110" y="12128"/>
                      </a:cubicBezTo>
                      <a:cubicBezTo>
                        <a:pt x="157" y="12128"/>
                        <a:pt x="197" y="12097"/>
                        <a:pt x="207" y="12051"/>
                      </a:cubicBezTo>
                      <a:lnTo>
                        <a:pt x="3341" y="126"/>
                      </a:lnTo>
                      <a:cubicBezTo>
                        <a:pt x="3354" y="73"/>
                        <a:pt x="3324" y="20"/>
                        <a:pt x="3270" y="3"/>
                      </a:cubicBezTo>
                      <a:cubicBezTo>
                        <a:pt x="3262" y="1"/>
                        <a:pt x="3253" y="0"/>
                        <a:pt x="324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82175" lIns="82175" spcFirstLastPara="1" rIns="82175" wrap="square" tIns="821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58"/>
                    <a:buFont typeface="Arial"/>
                    <a:buNone/>
                  </a:pPr>
                  <a:r>
                    <a:t/>
                  </a:r>
                  <a:endParaRPr b="0" i="0" sz="125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2" name="Google Shape;1212;g3a7d6dc1058_0_3"/>
                <p:cNvSpPr/>
                <p:nvPr/>
              </p:nvSpPr>
              <p:spPr>
                <a:xfrm>
                  <a:off x="7252148" y="3109551"/>
                  <a:ext cx="58402" cy="488738"/>
                </a:xfrm>
                <a:custGeom>
                  <a:rect b="b" l="l" r="r" t="t"/>
                  <a:pathLst>
                    <a:path extrusionOk="0" h="12126" w="1449">
                      <a:moveTo>
                        <a:pt x="1344" y="0"/>
                      </a:moveTo>
                      <a:cubicBezTo>
                        <a:pt x="1292" y="0"/>
                        <a:pt x="1248" y="39"/>
                        <a:pt x="1242" y="91"/>
                      </a:cubicBezTo>
                      <a:lnTo>
                        <a:pt x="6" y="12015"/>
                      </a:lnTo>
                      <a:cubicBezTo>
                        <a:pt x="0" y="12069"/>
                        <a:pt x="40" y="12118"/>
                        <a:pt x="97" y="12126"/>
                      </a:cubicBezTo>
                      <a:lnTo>
                        <a:pt x="106" y="12126"/>
                      </a:lnTo>
                      <a:cubicBezTo>
                        <a:pt x="157" y="12126"/>
                        <a:pt x="200" y="12086"/>
                        <a:pt x="206" y="12035"/>
                      </a:cubicBezTo>
                      <a:lnTo>
                        <a:pt x="1442" y="111"/>
                      </a:lnTo>
                      <a:cubicBezTo>
                        <a:pt x="1448" y="55"/>
                        <a:pt x="1408" y="4"/>
                        <a:pt x="1356" y="1"/>
                      </a:cubicBezTo>
                      <a:cubicBezTo>
                        <a:pt x="1352" y="1"/>
                        <a:pt x="1348" y="0"/>
                        <a:pt x="134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82175" lIns="82175" spcFirstLastPara="1" rIns="82175" wrap="square" tIns="821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58"/>
                    <a:buFont typeface="Arial"/>
                    <a:buNone/>
                  </a:pPr>
                  <a:r>
                    <a:t/>
                  </a:r>
                  <a:endParaRPr b="0" i="0" sz="125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3" name="Google Shape;1213;g3a7d6dc1058_0_3"/>
                <p:cNvSpPr/>
                <p:nvPr/>
              </p:nvSpPr>
              <p:spPr>
                <a:xfrm>
                  <a:off x="7139531" y="3105762"/>
                  <a:ext cx="61788" cy="492527"/>
                </a:xfrm>
                <a:custGeom>
                  <a:rect b="b" l="l" r="r" t="t"/>
                  <a:pathLst>
                    <a:path extrusionOk="0" h="12220" w="1533">
                      <a:moveTo>
                        <a:pt x="107" y="1"/>
                      </a:moveTo>
                      <a:cubicBezTo>
                        <a:pt x="104" y="1"/>
                        <a:pt x="100" y="1"/>
                        <a:pt x="97" y="2"/>
                      </a:cubicBezTo>
                      <a:cubicBezTo>
                        <a:pt x="40" y="9"/>
                        <a:pt x="0" y="58"/>
                        <a:pt x="7" y="115"/>
                      </a:cubicBezTo>
                      <a:lnTo>
                        <a:pt x="1325" y="12129"/>
                      </a:lnTo>
                      <a:cubicBezTo>
                        <a:pt x="1332" y="12180"/>
                        <a:pt x="1376" y="12220"/>
                        <a:pt x="1425" y="12220"/>
                      </a:cubicBezTo>
                      <a:lnTo>
                        <a:pt x="1435" y="12220"/>
                      </a:lnTo>
                      <a:cubicBezTo>
                        <a:pt x="1492" y="12212"/>
                        <a:pt x="1532" y="12163"/>
                        <a:pt x="1525" y="12106"/>
                      </a:cubicBezTo>
                      <a:lnTo>
                        <a:pt x="206" y="92"/>
                      </a:lnTo>
                      <a:cubicBezTo>
                        <a:pt x="200" y="42"/>
                        <a:pt x="157" y="1"/>
                        <a:pt x="10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82175" lIns="82175" spcFirstLastPara="1" rIns="82175" wrap="square" tIns="821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58"/>
                    <a:buFont typeface="Arial"/>
                    <a:buNone/>
                  </a:pPr>
                  <a:r>
                    <a:t/>
                  </a:r>
                  <a:endParaRPr b="0" i="0" sz="125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4" name="Google Shape;1214;g3a7d6dc1058_0_3"/>
                <p:cNvSpPr/>
                <p:nvPr/>
              </p:nvSpPr>
              <p:spPr>
                <a:xfrm>
                  <a:off x="7025704" y="3106487"/>
                  <a:ext cx="122568" cy="491802"/>
                </a:xfrm>
                <a:custGeom>
                  <a:rect b="b" l="l" r="r" t="t"/>
                  <a:pathLst>
                    <a:path extrusionOk="0" h="12202" w="3041">
                      <a:moveTo>
                        <a:pt x="110" y="1"/>
                      </a:moveTo>
                      <a:cubicBezTo>
                        <a:pt x="103" y="1"/>
                        <a:pt x="95" y="2"/>
                        <a:pt x="87" y="4"/>
                      </a:cubicBezTo>
                      <a:cubicBezTo>
                        <a:pt x="33" y="17"/>
                        <a:pt x="1" y="71"/>
                        <a:pt x="13" y="123"/>
                      </a:cubicBezTo>
                      <a:lnTo>
                        <a:pt x="2831" y="12125"/>
                      </a:lnTo>
                      <a:cubicBezTo>
                        <a:pt x="2844" y="12171"/>
                        <a:pt x="2884" y="12202"/>
                        <a:pt x="2930" y="12202"/>
                      </a:cubicBezTo>
                      <a:cubicBezTo>
                        <a:pt x="2938" y="12202"/>
                        <a:pt x="2944" y="12202"/>
                        <a:pt x="2954" y="12198"/>
                      </a:cubicBezTo>
                      <a:cubicBezTo>
                        <a:pt x="3007" y="12185"/>
                        <a:pt x="3041" y="12131"/>
                        <a:pt x="3027" y="12079"/>
                      </a:cubicBezTo>
                      <a:lnTo>
                        <a:pt x="207" y="77"/>
                      </a:lnTo>
                      <a:cubicBezTo>
                        <a:pt x="199" y="31"/>
                        <a:pt x="156" y="1"/>
                        <a:pt x="11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82175" lIns="82175" spcFirstLastPara="1" rIns="82175" wrap="square" tIns="821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58"/>
                    <a:buFont typeface="Arial"/>
                    <a:buNone/>
                  </a:pPr>
                  <a:r>
                    <a:t/>
                  </a:r>
                  <a:endParaRPr b="0" i="0" sz="125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5" name="Google Shape;1215;g3a7d6dc1058_0_3"/>
                <p:cNvSpPr/>
                <p:nvPr/>
              </p:nvSpPr>
              <p:spPr>
                <a:xfrm>
                  <a:off x="6888823" y="3106447"/>
                  <a:ext cx="202815" cy="491842"/>
                </a:xfrm>
                <a:custGeom>
                  <a:rect b="b" l="l" r="r" t="t"/>
                  <a:pathLst>
                    <a:path extrusionOk="0" h="12203" w="5032">
                      <a:moveTo>
                        <a:pt x="113" y="1"/>
                      </a:moveTo>
                      <a:cubicBezTo>
                        <a:pt x="101" y="1"/>
                        <a:pt x="88" y="3"/>
                        <a:pt x="77" y="8"/>
                      </a:cubicBezTo>
                      <a:cubicBezTo>
                        <a:pt x="23" y="28"/>
                        <a:pt x="0" y="88"/>
                        <a:pt x="20" y="138"/>
                      </a:cubicBezTo>
                      <a:lnTo>
                        <a:pt x="4822" y="12140"/>
                      </a:lnTo>
                      <a:cubicBezTo>
                        <a:pt x="4838" y="12179"/>
                        <a:pt x="4875" y="12203"/>
                        <a:pt x="4915" y="12203"/>
                      </a:cubicBezTo>
                      <a:cubicBezTo>
                        <a:pt x="4928" y="12203"/>
                        <a:pt x="4941" y="12199"/>
                        <a:pt x="4955" y="12195"/>
                      </a:cubicBezTo>
                      <a:cubicBezTo>
                        <a:pt x="5005" y="12175"/>
                        <a:pt x="5032" y="12116"/>
                        <a:pt x="5012" y="12063"/>
                      </a:cubicBezTo>
                      <a:lnTo>
                        <a:pt x="206" y="64"/>
                      </a:lnTo>
                      <a:cubicBezTo>
                        <a:pt x="191" y="24"/>
                        <a:pt x="152" y="1"/>
                        <a:pt x="113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82175" lIns="82175" spcFirstLastPara="1" rIns="82175" wrap="square" tIns="821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58"/>
                    <a:buFont typeface="Arial"/>
                    <a:buNone/>
                  </a:pPr>
                  <a:r>
                    <a:t/>
                  </a:r>
                  <a:endParaRPr b="0" i="0" sz="125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6" name="Google Shape;1216;g3a7d6dc1058_0_3"/>
                <p:cNvSpPr/>
                <p:nvPr/>
              </p:nvSpPr>
              <p:spPr>
                <a:xfrm>
                  <a:off x="6742912" y="3101005"/>
                  <a:ext cx="291929" cy="497283"/>
                </a:xfrm>
                <a:custGeom>
                  <a:rect b="b" l="l" r="r" t="t"/>
                  <a:pathLst>
                    <a:path extrusionOk="0" h="12338" w="7243">
                      <a:moveTo>
                        <a:pt x="115" y="1"/>
                      </a:moveTo>
                      <a:cubicBezTo>
                        <a:pt x="98" y="1"/>
                        <a:pt x="82" y="5"/>
                        <a:pt x="67" y="13"/>
                      </a:cubicBezTo>
                      <a:cubicBezTo>
                        <a:pt x="16" y="40"/>
                        <a:pt x="0" y="103"/>
                        <a:pt x="30" y="150"/>
                      </a:cubicBezTo>
                      <a:lnTo>
                        <a:pt x="7040" y="12287"/>
                      </a:lnTo>
                      <a:cubicBezTo>
                        <a:pt x="7057" y="12321"/>
                        <a:pt x="7093" y="12338"/>
                        <a:pt x="7126" y="12338"/>
                      </a:cubicBezTo>
                      <a:cubicBezTo>
                        <a:pt x="7143" y="12338"/>
                        <a:pt x="7160" y="12334"/>
                        <a:pt x="7176" y="12324"/>
                      </a:cubicBezTo>
                      <a:cubicBezTo>
                        <a:pt x="7226" y="12298"/>
                        <a:pt x="7243" y="12235"/>
                        <a:pt x="7213" y="12187"/>
                      </a:cubicBezTo>
                      <a:lnTo>
                        <a:pt x="203" y="50"/>
                      </a:lnTo>
                      <a:cubicBezTo>
                        <a:pt x="183" y="18"/>
                        <a:pt x="149" y="1"/>
                        <a:pt x="11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82175" lIns="82175" spcFirstLastPara="1" rIns="82175" wrap="square" tIns="821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58"/>
                    <a:buFont typeface="Arial"/>
                    <a:buNone/>
                  </a:pPr>
                  <a:r>
                    <a:t/>
                  </a:r>
                  <a:endParaRPr b="0" i="0" sz="125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7" name="Google Shape;1217;g3a7d6dc1058_0_3"/>
                <p:cNvSpPr/>
                <p:nvPr/>
              </p:nvSpPr>
              <p:spPr>
                <a:xfrm>
                  <a:off x="6615381" y="3099433"/>
                  <a:ext cx="350895" cy="498855"/>
                </a:xfrm>
                <a:custGeom>
                  <a:rect b="b" l="l" r="r" t="t"/>
                  <a:pathLst>
                    <a:path extrusionOk="0" h="12377" w="8706">
                      <a:moveTo>
                        <a:pt x="113" y="0"/>
                      </a:moveTo>
                      <a:cubicBezTo>
                        <a:pt x="93" y="0"/>
                        <a:pt x="74" y="6"/>
                        <a:pt x="57" y="19"/>
                      </a:cubicBezTo>
                      <a:cubicBezTo>
                        <a:pt x="11" y="49"/>
                        <a:pt x="0" y="112"/>
                        <a:pt x="31" y="159"/>
                      </a:cubicBezTo>
                      <a:lnTo>
                        <a:pt x="8509" y="12333"/>
                      </a:lnTo>
                      <a:cubicBezTo>
                        <a:pt x="8529" y="12360"/>
                        <a:pt x="8559" y="12377"/>
                        <a:pt x="8592" y="12377"/>
                      </a:cubicBezTo>
                      <a:cubicBezTo>
                        <a:pt x="8612" y="12377"/>
                        <a:pt x="8632" y="12369"/>
                        <a:pt x="8649" y="12360"/>
                      </a:cubicBezTo>
                      <a:cubicBezTo>
                        <a:pt x="8695" y="12326"/>
                        <a:pt x="8705" y="12263"/>
                        <a:pt x="8675" y="12217"/>
                      </a:cubicBezTo>
                      <a:lnTo>
                        <a:pt x="197" y="42"/>
                      </a:lnTo>
                      <a:cubicBezTo>
                        <a:pt x="176" y="15"/>
                        <a:pt x="145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82175" lIns="82175" spcFirstLastPara="1" rIns="82175" wrap="square" tIns="821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58"/>
                    <a:buFont typeface="Arial"/>
                    <a:buNone/>
                  </a:pPr>
                  <a:r>
                    <a:t/>
                  </a:r>
                  <a:endParaRPr b="0" i="0" sz="125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8" name="Google Shape;1218;g3a7d6dc1058_0_3"/>
                <p:cNvSpPr/>
                <p:nvPr/>
              </p:nvSpPr>
              <p:spPr>
                <a:xfrm>
                  <a:off x="6492446" y="3106447"/>
                  <a:ext cx="400914" cy="491842"/>
                </a:xfrm>
                <a:custGeom>
                  <a:rect b="b" l="l" r="r" t="t"/>
                  <a:pathLst>
                    <a:path extrusionOk="0" h="12203" w="9947">
                      <a:moveTo>
                        <a:pt x="114" y="1"/>
                      </a:moveTo>
                      <a:cubicBezTo>
                        <a:pt x="92" y="1"/>
                        <a:pt x="69" y="9"/>
                        <a:pt x="50" y="25"/>
                      </a:cubicBezTo>
                      <a:cubicBezTo>
                        <a:pt x="7" y="58"/>
                        <a:pt x="1" y="121"/>
                        <a:pt x="34" y="164"/>
                      </a:cubicBezTo>
                      <a:lnTo>
                        <a:pt x="9757" y="12166"/>
                      </a:lnTo>
                      <a:cubicBezTo>
                        <a:pt x="9777" y="12189"/>
                        <a:pt x="9807" y="12203"/>
                        <a:pt x="9834" y="12203"/>
                      </a:cubicBezTo>
                      <a:cubicBezTo>
                        <a:pt x="9857" y="12203"/>
                        <a:pt x="9880" y="12195"/>
                        <a:pt x="9897" y="12179"/>
                      </a:cubicBezTo>
                      <a:cubicBezTo>
                        <a:pt x="9940" y="12146"/>
                        <a:pt x="9947" y="12083"/>
                        <a:pt x="9914" y="12040"/>
                      </a:cubicBezTo>
                      <a:lnTo>
                        <a:pt x="190" y="38"/>
                      </a:lnTo>
                      <a:cubicBezTo>
                        <a:pt x="171" y="14"/>
                        <a:pt x="143" y="1"/>
                        <a:pt x="11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82175" lIns="82175" spcFirstLastPara="1" rIns="82175" wrap="square" tIns="821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58"/>
                    <a:buFont typeface="Arial"/>
                    <a:buNone/>
                  </a:pPr>
                  <a:r>
                    <a:t/>
                  </a:r>
                  <a:endParaRPr b="0" i="0" sz="125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9" name="Google Shape;1219;g3a7d6dc1058_0_3"/>
                <p:cNvSpPr/>
                <p:nvPr/>
              </p:nvSpPr>
              <p:spPr>
                <a:xfrm>
                  <a:off x="6467617" y="3231438"/>
                  <a:ext cx="352749" cy="366856"/>
                </a:xfrm>
                <a:custGeom>
                  <a:rect b="b" l="l" r="r" t="t"/>
                  <a:pathLst>
                    <a:path extrusionOk="0" h="9102" w="8752">
                      <a:moveTo>
                        <a:pt x="112" y="0"/>
                      </a:moveTo>
                      <a:cubicBezTo>
                        <a:pt x="86" y="0"/>
                        <a:pt x="60" y="10"/>
                        <a:pt x="41" y="28"/>
                      </a:cubicBezTo>
                      <a:cubicBezTo>
                        <a:pt x="1" y="68"/>
                        <a:pt x="1" y="131"/>
                        <a:pt x="37" y="171"/>
                      </a:cubicBezTo>
                      <a:lnTo>
                        <a:pt x="8569" y="9071"/>
                      </a:lnTo>
                      <a:cubicBezTo>
                        <a:pt x="8589" y="9091"/>
                        <a:pt x="8615" y="9102"/>
                        <a:pt x="8641" y="9102"/>
                      </a:cubicBezTo>
                      <a:cubicBezTo>
                        <a:pt x="8665" y="9102"/>
                        <a:pt x="8692" y="9091"/>
                        <a:pt x="8712" y="9074"/>
                      </a:cubicBezTo>
                      <a:cubicBezTo>
                        <a:pt x="8752" y="9035"/>
                        <a:pt x="8752" y="8971"/>
                        <a:pt x="8715" y="8931"/>
                      </a:cubicBezTo>
                      <a:lnTo>
                        <a:pt x="184" y="31"/>
                      </a:lnTo>
                      <a:cubicBezTo>
                        <a:pt x="165" y="10"/>
                        <a:pt x="138" y="0"/>
                        <a:pt x="11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82175" lIns="82175" spcFirstLastPara="1" rIns="82175" wrap="square" tIns="821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58"/>
                    <a:buFont typeface="Arial"/>
                    <a:buNone/>
                  </a:pPr>
                  <a:r>
                    <a:t/>
                  </a:r>
                  <a:endParaRPr b="0" i="0" sz="125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0" name="Google Shape;1220;g3a7d6dc1058_0_3"/>
                <p:cNvSpPr/>
                <p:nvPr/>
              </p:nvSpPr>
              <p:spPr>
                <a:xfrm>
                  <a:off x="6506150" y="3391134"/>
                  <a:ext cx="246022" cy="207168"/>
                </a:xfrm>
                <a:custGeom>
                  <a:rect b="b" l="l" r="r" t="t"/>
                  <a:pathLst>
                    <a:path extrusionOk="0" h="5140" w="6104">
                      <a:moveTo>
                        <a:pt x="112" y="1"/>
                      </a:moveTo>
                      <a:cubicBezTo>
                        <a:pt x="83" y="1"/>
                        <a:pt x="54" y="13"/>
                        <a:pt x="33" y="38"/>
                      </a:cubicBezTo>
                      <a:cubicBezTo>
                        <a:pt x="0" y="82"/>
                        <a:pt x="4" y="145"/>
                        <a:pt x="47" y="177"/>
                      </a:cubicBezTo>
                      <a:lnTo>
                        <a:pt x="5924" y="5116"/>
                      </a:lnTo>
                      <a:cubicBezTo>
                        <a:pt x="5944" y="5132"/>
                        <a:pt x="5967" y="5140"/>
                        <a:pt x="5990" y="5140"/>
                      </a:cubicBezTo>
                      <a:cubicBezTo>
                        <a:pt x="6018" y="5140"/>
                        <a:pt x="6047" y="5126"/>
                        <a:pt x="6067" y="5103"/>
                      </a:cubicBezTo>
                      <a:cubicBezTo>
                        <a:pt x="6104" y="5060"/>
                        <a:pt x="6097" y="4997"/>
                        <a:pt x="6054" y="4963"/>
                      </a:cubicBezTo>
                      <a:lnTo>
                        <a:pt x="176" y="25"/>
                      </a:lnTo>
                      <a:cubicBezTo>
                        <a:pt x="157" y="9"/>
                        <a:pt x="134" y="1"/>
                        <a:pt x="11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82175" lIns="82175" spcFirstLastPara="1" rIns="82175" wrap="square" tIns="821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58"/>
                    <a:buFont typeface="Arial"/>
                    <a:buNone/>
                  </a:pPr>
                  <a:r>
                    <a:t/>
                  </a:r>
                  <a:endParaRPr b="0" i="0" sz="125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1" name="Google Shape;1221;g3a7d6dc1058_0_3"/>
                <p:cNvSpPr/>
                <p:nvPr/>
              </p:nvSpPr>
              <p:spPr>
                <a:xfrm>
                  <a:off x="6524933" y="3490652"/>
                  <a:ext cx="149814" cy="107655"/>
                </a:xfrm>
                <a:custGeom>
                  <a:rect b="b" l="l" r="r" t="t"/>
                  <a:pathLst>
                    <a:path extrusionOk="0" h="2671" w="3717">
                      <a:moveTo>
                        <a:pt x="116" y="0"/>
                      </a:moveTo>
                      <a:cubicBezTo>
                        <a:pt x="85" y="0"/>
                        <a:pt x="54" y="15"/>
                        <a:pt x="34" y="43"/>
                      </a:cubicBezTo>
                      <a:cubicBezTo>
                        <a:pt x="0" y="90"/>
                        <a:pt x="14" y="153"/>
                        <a:pt x="57" y="183"/>
                      </a:cubicBezTo>
                      <a:lnTo>
                        <a:pt x="3543" y="2651"/>
                      </a:lnTo>
                      <a:cubicBezTo>
                        <a:pt x="3560" y="2663"/>
                        <a:pt x="3583" y="2671"/>
                        <a:pt x="3603" y="2671"/>
                      </a:cubicBezTo>
                      <a:cubicBezTo>
                        <a:pt x="3633" y="2671"/>
                        <a:pt x="3663" y="2657"/>
                        <a:pt x="3683" y="2627"/>
                      </a:cubicBezTo>
                      <a:cubicBezTo>
                        <a:pt x="3717" y="2584"/>
                        <a:pt x="3706" y="2520"/>
                        <a:pt x="3660" y="2488"/>
                      </a:cubicBezTo>
                      <a:lnTo>
                        <a:pt x="174" y="20"/>
                      </a:lnTo>
                      <a:cubicBezTo>
                        <a:pt x="156" y="6"/>
                        <a:pt x="136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82175" lIns="82175" spcFirstLastPara="1" rIns="82175" wrap="square" tIns="821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58"/>
                    <a:buFont typeface="Arial"/>
                    <a:buNone/>
                  </a:pPr>
                  <a:r>
                    <a:t/>
                  </a:r>
                  <a:endParaRPr b="0" i="0" sz="125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2" name="Google Shape;1222;g3a7d6dc1058_0_3"/>
                <p:cNvSpPr/>
                <p:nvPr/>
              </p:nvSpPr>
              <p:spPr>
                <a:xfrm>
                  <a:off x="6492970" y="3590169"/>
                  <a:ext cx="878609" cy="523643"/>
                </a:xfrm>
                <a:custGeom>
                  <a:rect b="b" l="l" r="r" t="t"/>
                  <a:pathLst>
                    <a:path extrusionOk="0" h="12992" w="21799">
                      <a:moveTo>
                        <a:pt x="21683" y="0"/>
                      </a:moveTo>
                      <a:cubicBezTo>
                        <a:pt x="21641" y="0"/>
                        <a:pt x="21602" y="25"/>
                        <a:pt x="21589" y="68"/>
                      </a:cubicBezTo>
                      <a:lnTo>
                        <a:pt x="17393" y="12789"/>
                      </a:lnTo>
                      <a:lnTo>
                        <a:pt x="100" y="12789"/>
                      </a:lnTo>
                      <a:cubicBezTo>
                        <a:pt x="44" y="12789"/>
                        <a:pt x="1" y="12835"/>
                        <a:pt x="1" y="12889"/>
                      </a:cubicBezTo>
                      <a:cubicBezTo>
                        <a:pt x="1" y="12946"/>
                        <a:pt x="44" y="12992"/>
                        <a:pt x="100" y="12992"/>
                      </a:cubicBezTo>
                      <a:lnTo>
                        <a:pt x="17466" y="12992"/>
                      </a:lnTo>
                      <a:cubicBezTo>
                        <a:pt x="17510" y="12992"/>
                        <a:pt x="17550" y="12962"/>
                        <a:pt x="17563" y="12922"/>
                      </a:cubicBezTo>
                      <a:lnTo>
                        <a:pt x="21779" y="131"/>
                      </a:lnTo>
                      <a:cubicBezTo>
                        <a:pt x="21798" y="79"/>
                        <a:pt x="21769" y="22"/>
                        <a:pt x="21715" y="5"/>
                      </a:cubicBezTo>
                      <a:cubicBezTo>
                        <a:pt x="21705" y="2"/>
                        <a:pt x="21694" y="0"/>
                        <a:pt x="2168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82175" lIns="82175" spcFirstLastPara="1" rIns="82175" wrap="square" tIns="821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58"/>
                    <a:buFont typeface="Arial"/>
                    <a:buNone/>
                  </a:pPr>
                  <a:r>
                    <a:t/>
                  </a:r>
                  <a:endParaRPr b="0" i="0" sz="125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3" name="Google Shape;1223;g3a7d6dc1058_0_3"/>
                <p:cNvSpPr/>
                <p:nvPr/>
              </p:nvSpPr>
              <p:spPr>
                <a:xfrm>
                  <a:off x="7020061" y="4114199"/>
                  <a:ext cx="176939" cy="175609"/>
                </a:xfrm>
                <a:custGeom>
                  <a:rect b="b" l="l" r="r" t="t"/>
                  <a:pathLst>
                    <a:path extrusionOk="0" h="4357" w="4390">
                      <a:moveTo>
                        <a:pt x="2195" y="1"/>
                      </a:moveTo>
                      <a:cubicBezTo>
                        <a:pt x="983" y="1"/>
                        <a:pt x="1" y="976"/>
                        <a:pt x="1" y="2178"/>
                      </a:cubicBezTo>
                      <a:cubicBezTo>
                        <a:pt x="1" y="3381"/>
                        <a:pt x="983" y="4356"/>
                        <a:pt x="2195" y="4356"/>
                      </a:cubicBezTo>
                      <a:cubicBezTo>
                        <a:pt x="3407" y="4356"/>
                        <a:pt x="4389" y="3381"/>
                        <a:pt x="4389" y="2178"/>
                      </a:cubicBezTo>
                      <a:cubicBezTo>
                        <a:pt x="4389" y="976"/>
                        <a:pt x="3407" y="1"/>
                        <a:pt x="219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82175" lIns="82175" spcFirstLastPara="1" rIns="82175" wrap="square" tIns="821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58"/>
                    <a:buFont typeface="Arial"/>
                    <a:buNone/>
                  </a:pPr>
                  <a:r>
                    <a:t/>
                  </a:r>
                  <a:endParaRPr b="0" i="0" sz="125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4" name="Google Shape;1224;g3a7d6dc1058_0_3"/>
                <p:cNvSpPr/>
                <p:nvPr/>
              </p:nvSpPr>
              <p:spPr>
                <a:xfrm>
                  <a:off x="6422231" y="4114199"/>
                  <a:ext cx="176818" cy="175609"/>
                </a:xfrm>
                <a:custGeom>
                  <a:rect b="b" l="l" r="r" t="t"/>
                  <a:pathLst>
                    <a:path extrusionOk="0" h="4357" w="4387">
                      <a:moveTo>
                        <a:pt x="2195" y="1"/>
                      </a:moveTo>
                      <a:cubicBezTo>
                        <a:pt x="984" y="1"/>
                        <a:pt x="1" y="976"/>
                        <a:pt x="1" y="2178"/>
                      </a:cubicBezTo>
                      <a:cubicBezTo>
                        <a:pt x="1" y="3381"/>
                        <a:pt x="984" y="4356"/>
                        <a:pt x="2195" y="4356"/>
                      </a:cubicBezTo>
                      <a:cubicBezTo>
                        <a:pt x="3404" y="4356"/>
                        <a:pt x="4386" y="3381"/>
                        <a:pt x="4386" y="2178"/>
                      </a:cubicBezTo>
                      <a:cubicBezTo>
                        <a:pt x="4386" y="976"/>
                        <a:pt x="3404" y="1"/>
                        <a:pt x="219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82175" lIns="82175" spcFirstLastPara="1" rIns="82175" wrap="square" tIns="821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58"/>
                    <a:buFont typeface="Arial"/>
                    <a:buNone/>
                  </a:pPr>
                  <a:r>
                    <a:t/>
                  </a:r>
                  <a:endParaRPr b="0" i="0" sz="1258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25" name="Google Shape;1225;g3a7d6dc1058_0_3"/>
              <p:cNvSpPr/>
              <p:nvPr/>
            </p:nvSpPr>
            <p:spPr>
              <a:xfrm>
                <a:off x="8328338" y="2727107"/>
                <a:ext cx="68834" cy="68421"/>
              </a:xfrm>
              <a:custGeom>
                <a:rect b="b" l="l" r="r" t="t"/>
                <a:pathLst>
                  <a:path extrusionOk="0" h="1494" w="1503">
                    <a:moveTo>
                      <a:pt x="753" y="1"/>
                    </a:moveTo>
                    <a:cubicBezTo>
                      <a:pt x="337" y="1"/>
                      <a:pt x="1" y="334"/>
                      <a:pt x="1" y="747"/>
                    </a:cubicBezTo>
                    <a:cubicBezTo>
                      <a:pt x="1" y="1157"/>
                      <a:pt x="337" y="1493"/>
                      <a:pt x="753" y="1493"/>
                    </a:cubicBezTo>
                    <a:cubicBezTo>
                      <a:pt x="1166" y="1493"/>
                      <a:pt x="1502" y="1157"/>
                      <a:pt x="1502" y="747"/>
                    </a:cubicBezTo>
                    <a:cubicBezTo>
                      <a:pt x="1502" y="334"/>
                      <a:pt x="1166" y="1"/>
                      <a:pt x="753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82175" lIns="82175" spcFirstLastPara="1" rIns="82175" wrap="square" tIns="821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58"/>
                  <a:buFont typeface="Arial"/>
                  <a:buNone/>
                </a:pPr>
                <a:r>
                  <a:t/>
                </a:r>
                <a:endParaRPr b="0" i="0" sz="125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g3a7d6dc1058_0_3"/>
              <p:cNvSpPr/>
              <p:nvPr/>
            </p:nvSpPr>
            <p:spPr>
              <a:xfrm>
                <a:off x="8001825" y="2792876"/>
                <a:ext cx="365601" cy="9343"/>
              </a:xfrm>
              <a:custGeom>
                <a:rect b="b" l="l" r="r" t="t"/>
                <a:pathLst>
                  <a:path extrusionOk="0" h="204" w="7983">
                    <a:moveTo>
                      <a:pt x="100" y="0"/>
                    </a:moveTo>
                    <a:cubicBezTo>
                      <a:pt x="46" y="0"/>
                      <a:pt x="0" y="47"/>
                      <a:pt x="0" y="100"/>
                    </a:cubicBezTo>
                    <a:cubicBezTo>
                      <a:pt x="0" y="157"/>
                      <a:pt x="46" y="203"/>
                      <a:pt x="100" y="203"/>
                    </a:cubicBezTo>
                    <a:lnTo>
                      <a:pt x="7882" y="203"/>
                    </a:lnTo>
                    <a:cubicBezTo>
                      <a:pt x="7935" y="203"/>
                      <a:pt x="7982" y="157"/>
                      <a:pt x="7982" y="100"/>
                    </a:cubicBezTo>
                    <a:cubicBezTo>
                      <a:pt x="7982" y="47"/>
                      <a:pt x="7935" y="0"/>
                      <a:pt x="7882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82175" lIns="82175" spcFirstLastPara="1" rIns="82175" wrap="square" tIns="821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58"/>
                  <a:buFont typeface="Arial"/>
                  <a:buNone/>
                </a:pPr>
                <a:r>
                  <a:t/>
                </a:r>
                <a:endParaRPr b="0" i="0" sz="125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7" name="Google Shape;1227;g3a7d6dc1058_0_3"/>
            <p:cNvSpPr/>
            <p:nvPr/>
          </p:nvSpPr>
          <p:spPr>
            <a:xfrm>
              <a:off x="8287804" y="2656940"/>
              <a:ext cx="141514" cy="105746"/>
            </a:xfrm>
            <a:custGeom>
              <a:rect b="b" l="l" r="r" t="t"/>
              <a:pathLst>
                <a:path extrusionOk="0" h="2309" w="3090">
                  <a:moveTo>
                    <a:pt x="2541" y="1"/>
                  </a:moveTo>
                  <a:lnTo>
                    <a:pt x="170" y="1739"/>
                  </a:lnTo>
                  <a:cubicBezTo>
                    <a:pt x="40" y="1836"/>
                    <a:pt x="0" y="2029"/>
                    <a:pt x="76" y="2172"/>
                  </a:cubicBezTo>
                  <a:cubicBezTo>
                    <a:pt x="126" y="2260"/>
                    <a:pt x="212" y="2309"/>
                    <a:pt x="301" y="2309"/>
                  </a:cubicBezTo>
                  <a:cubicBezTo>
                    <a:pt x="354" y="2309"/>
                    <a:pt x="407" y="2291"/>
                    <a:pt x="456" y="2255"/>
                  </a:cubicBezTo>
                  <a:lnTo>
                    <a:pt x="2964" y="414"/>
                  </a:lnTo>
                  <a:cubicBezTo>
                    <a:pt x="3037" y="361"/>
                    <a:pt x="3080" y="271"/>
                    <a:pt x="3090" y="181"/>
                  </a:cubicBezTo>
                  <a:cubicBezTo>
                    <a:pt x="2953" y="145"/>
                    <a:pt x="2817" y="105"/>
                    <a:pt x="2681" y="65"/>
                  </a:cubicBezTo>
                  <a:cubicBezTo>
                    <a:pt x="2627" y="48"/>
                    <a:pt x="2581" y="25"/>
                    <a:pt x="2541" y="1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g3a7d6dc1058_0_3"/>
            <p:cNvSpPr/>
            <p:nvPr/>
          </p:nvSpPr>
          <p:spPr>
            <a:xfrm>
              <a:off x="8352887" y="2660054"/>
              <a:ext cx="169909" cy="130889"/>
            </a:xfrm>
            <a:custGeom>
              <a:rect b="b" l="l" r="r" t="t"/>
              <a:pathLst>
                <a:path extrusionOk="0" h="2858" w="3710">
                  <a:moveTo>
                    <a:pt x="1266" y="0"/>
                  </a:moveTo>
                  <a:lnTo>
                    <a:pt x="1" y="1758"/>
                  </a:lnTo>
                  <a:lnTo>
                    <a:pt x="1469" y="2857"/>
                  </a:lnTo>
                  <a:lnTo>
                    <a:pt x="3710" y="1299"/>
                  </a:lnTo>
                  <a:lnTo>
                    <a:pt x="3447" y="223"/>
                  </a:lnTo>
                  <a:cubicBezTo>
                    <a:pt x="3248" y="278"/>
                    <a:pt x="3046" y="301"/>
                    <a:pt x="2842" y="301"/>
                  </a:cubicBezTo>
                  <a:cubicBezTo>
                    <a:pt x="2324" y="301"/>
                    <a:pt x="1794" y="153"/>
                    <a:pt x="1266" y="0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g3a7d6dc1058_0_3"/>
            <p:cNvSpPr/>
            <p:nvPr/>
          </p:nvSpPr>
          <p:spPr>
            <a:xfrm>
              <a:off x="8461071" y="2420700"/>
              <a:ext cx="42500" cy="42500"/>
            </a:xfrm>
            <a:custGeom>
              <a:rect b="b" l="l" r="r" t="t"/>
              <a:pathLst>
                <a:path extrusionOk="0" h="928" w="928">
                  <a:moveTo>
                    <a:pt x="464" y="1"/>
                  </a:moveTo>
                  <a:lnTo>
                    <a:pt x="301" y="301"/>
                  </a:lnTo>
                  <a:lnTo>
                    <a:pt x="1" y="464"/>
                  </a:lnTo>
                  <a:lnTo>
                    <a:pt x="301" y="627"/>
                  </a:lnTo>
                  <a:lnTo>
                    <a:pt x="464" y="927"/>
                  </a:lnTo>
                  <a:lnTo>
                    <a:pt x="627" y="627"/>
                  </a:lnTo>
                  <a:lnTo>
                    <a:pt x="927" y="464"/>
                  </a:lnTo>
                  <a:lnTo>
                    <a:pt x="627" y="301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rgbClr val="332533"/>
            </a:solidFill>
            <a:ln>
              <a:noFill/>
            </a:ln>
          </p:spPr>
          <p:txBody>
            <a:bodyPr anchorCtr="0" anchor="ctr" bIns="82175" lIns="82175" spcFirstLastPara="1" rIns="82175" wrap="square" tIns="8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8"/>
                <a:buFont typeface="Arial"/>
                <a:buNone/>
              </a:pPr>
              <a:r>
                <a:t/>
              </a:r>
              <a:endParaRPr b="0" i="0" sz="12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0" name="Google Shape;1230;g3a7d6dc1058_0_3"/>
          <p:cNvSpPr/>
          <p:nvPr/>
        </p:nvSpPr>
        <p:spPr>
          <a:xfrm>
            <a:off x="7435578" y="1749056"/>
            <a:ext cx="1089900" cy="563400"/>
          </a:xfrm>
          <a:prstGeom prst="wedgeRoundRectCallout">
            <a:avLst>
              <a:gd fmla="val 33097" name="adj1"/>
              <a:gd fmla="val 65707" name="adj2"/>
              <a:gd fmla="val 0" name="adj3"/>
            </a:avLst>
          </a:prstGeom>
          <a:solidFill>
            <a:schemeClr val="lt2"/>
          </a:solidFill>
          <a:ln cap="flat" cmpd="sng" w="65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2575" lIns="62575" spcFirstLastPara="1" rIns="62575" wrap="square" tIns="62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8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231" name="Google Shape;1231;g3a7d6dc1058_0_3"/>
          <p:cNvSpPr txBox="1"/>
          <p:nvPr/>
        </p:nvSpPr>
        <p:spPr>
          <a:xfrm>
            <a:off x="7568917" y="1714766"/>
            <a:ext cx="1137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2575" lIns="62575" spcFirstLastPara="1" rIns="62575" wrap="square" tIns="62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42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오늘 뭐 먹지?</a:t>
            </a:r>
            <a:endParaRPr b="1" sz="1642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a7b08288d0_6_488"/>
          <p:cNvSpPr txBox="1"/>
          <p:nvPr>
            <p:ph type="title"/>
          </p:nvPr>
        </p:nvSpPr>
        <p:spPr>
          <a:xfrm>
            <a:off x="262800" y="418725"/>
            <a:ext cx="5304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>
                <a:latin typeface="Roboto ExtraBold"/>
                <a:ea typeface="Roboto ExtraBold"/>
                <a:cs typeface="Roboto ExtraBold"/>
                <a:sym typeface="Roboto ExtraBold"/>
              </a:rPr>
              <a:t>왜 이 프로젝트를 했는가?</a:t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1237" name="Google Shape;1237;g3a7b08288d0_6_488"/>
          <p:cNvSpPr txBox="1"/>
          <p:nvPr>
            <p:ph type="title"/>
          </p:nvPr>
        </p:nvSpPr>
        <p:spPr>
          <a:xfrm>
            <a:off x="373275" y="1087100"/>
            <a:ext cx="1227300" cy="266100"/>
          </a:xfrm>
          <a:prstGeom prst="rect">
            <a:avLst/>
          </a:prstGeom>
          <a:solidFill>
            <a:srgbClr val="3325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solidFill>
                  <a:schemeClr val="dk1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* 설문조사</a:t>
            </a:r>
            <a:endParaRPr sz="1600">
              <a:solidFill>
                <a:schemeClr val="dk1"/>
              </a:solidFill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1238" name="Google Shape;1238;g3a7b08288d0_6_4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양식 응답 차트. 질문 제목: Q4. 유튜브에서 레시피를 찾아본 경험이 있다면, 원하는 영상을 고르는 데 어려움이 있었나요?. 응답 수: 응답 18개." id="1239" name="Google Shape;1239;g3a7b08288d0_6_488" title="Q4. 유튜브에서 레시피를 찾아본 경험이 있다면, 원하는 영상을 고르는 데 어려움이 있었나요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13" y="1543023"/>
            <a:ext cx="8251986" cy="3473248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g3a7b08288d0_6_488"/>
          <p:cNvSpPr/>
          <p:nvPr/>
        </p:nvSpPr>
        <p:spPr>
          <a:xfrm>
            <a:off x="7831723" y="1581304"/>
            <a:ext cx="1157700" cy="598500"/>
          </a:xfrm>
          <a:prstGeom prst="wedgeRoundRectCallout">
            <a:avLst>
              <a:gd fmla="val 18590" name="adj1"/>
              <a:gd fmla="val 84803" name="adj2"/>
              <a:gd fmla="val 0" name="adj3"/>
            </a:avLst>
          </a:prstGeom>
          <a:solidFill>
            <a:schemeClr val="lt2"/>
          </a:solidFill>
          <a:ln cap="flat" cmpd="sng" w="69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475" lIns="66475" spcFirstLastPara="1" rIns="66475" wrap="square" tIns="66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7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241" name="Google Shape;1241;g3a7b08288d0_6_488"/>
          <p:cNvSpPr txBox="1"/>
          <p:nvPr/>
        </p:nvSpPr>
        <p:spPr>
          <a:xfrm>
            <a:off x="7917948" y="1544884"/>
            <a:ext cx="1207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6475" lIns="66475" spcFirstLastPara="1" rIns="66475" wrap="square" tIns="664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44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나만</a:t>
            </a:r>
            <a:endParaRPr b="1" sz="1744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44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어려워 ??</a:t>
            </a:r>
            <a:endParaRPr b="1" sz="1744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242" name="Google Shape;1242;g3a7b08288d0_6_4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7117" y="2768517"/>
            <a:ext cx="445275" cy="141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3" name="Google Shape;1243;g3a7b08288d0_6_488"/>
          <p:cNvGrpSpPr/>
          <p:nvPr/>
        </p:nvGrpSpPr>
        <p:grpSpPr>
          <a:xfrm>
            <a:off x="7527241" y="2463612"/>
            <a:ext cx="1318283" cy="2333281"/>
            <a:chOff x="7407489" y="2290735"/>
            <a:chExt cx="1338087" cy="2368092"/>
          </a:xfrm>
        </p:grpSpPr>
        <p:grpSp>
          <p:nvGrpSpPr>
            <p:cNvPr id="1244" name="Google Shape;1244;g3a7b08288d0_6_488"/>
            <p:cNvGrpSpPr/>
            <p:nvPr/>
          </p:nvGrpSpPr>
          <p:grpSpPr>
            <a:xfrm>
              <a:off x="7780619" y="2291450"/>
              <a:ext cx="964958" cy="2367376"/>
              <a:chOff x="5850035" y="1815929"/>
              <a:chExt cx="1227994" cy="3012696"/>
            </a:xfrm>
          </p:grpSpPr>
          <p:sp>
            <p:nvSpPr>
              <p:cNvPr id="1245" name="Google Shape;1245;g3a7b08288d0_6_488"/>
              <p:cNvSpPr/>
              <p:nvPr/>
            </p:nvSpPr>
            <p:spPr>
              <a:xfrm>
                <a:off x="6605657" y="2470423"/>
                <a:ext cx="444836" cy="886860"/>
              </a:xfrm>
              <a:custGeom>
                <a:rect b="b" l="l" r="r" t="t"/>
                <a:pathLst>
                  <a:path extrusionOk="0" h="13559" w="6801">
                    <a:moveTo>
                      <a:pt x="160" y="0"/>
                    </a:moveTo>
                    <a:cubicBezTo>
                      <a:pt x="72" y="0"/>
                      <a:pt x="1" y="71"/>
                      <a:pt x="1" y="160"/>
                    </a:cubicBezTo>
                    <a:lnTo>
                      <a:pt x="1" y="13399"/>
                    </a:lnTo>
                    <a:cubicBezTo>
                      <a:pt x="1" y="13487"/>
                      <a:pt x="72" y="13558"/>
                      <a:pt x="160" y="13558"/>
                    </a:cubicBezTo>
                    <a:lnTo>
                      <a:pt x="6641" y="13558"/>
                    </a:lnTo>
                    <a:cubicBezTo>
                      <a:pt x="6729" y="13558"/>
                      <a:pt x="6800" y="13487"/>
                      <a:pt x="6800" y="13399"/>
                    </a:cubicBezTo>
                    <a:lnTo>
                      <a:pt x="6800" y="160"/>
                    </a:lnTo>
                    <a:cubicBezTo>
                      <a:pt x="6800" y="71"/>
                      <a:pt x="6729" y="0"/>
                      <a:pt x="6641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g3a7b08288d0_6_488"/>
              <p:cNvSpPr/>
              <p:nvPr/>
            </p:nvSpPr>
            <p:spPr>
              <a:xfrm>
                <a:off x="6959838" y="3305088"/>
                <a:ext cx="32965" cy="329588"/>
              </a:xfrm>
              <a:custGeom>
                <a:rect b="b" l="l" r="r" t="t"/>
                <a:pathLst>
                  <a:path extrusionOk="0" h="5039" w="504">
                    <a:moveTo>
                      <a:pt x="252" y="0"/>
                    </a:moveTo>
                    <a:cubicBezTo>
                      <a:pt x="113" y="0"/>
                      <a:pt x="1" y="115"/>
                      <a:pt x="1" y="251"/>
                    </a:cubicBezTo>
                    <a:lnTo>
                      <a:pt x="1" y="4788"/>
                    </a:lnTo>
                    <a:cubicBezTo>
                      <a:pt x="1" y="4927"/>
                      <a:pt x="113" y="5038"/>
                      <a:pt x="252" y="5038"/>
                    </a:cubicBezTo>
                    <a:cubicBezTo>
                      <a:pt x="391" y="5038"/>
                      <a:pt x="503" y="4927"/>
                      <a:pt x="503" y="4788"/>
                    </a:cubicBezTo>
                    <a:lnTo>
                      <a:pt x="503" y="251"/>
                    </a:lnTo>
                    <a:cubicBezTo>
                      <a:pt x="503" y="115"/>
                      <a:pt x="391" y="0"/>
                      <a:pt x="252" y="0"/>
                    </a:cubicBezTo>
                    <a:close/>
                  </a:path>
                </a:pathLst>
              </a:custGeom>
              <a:solidFill>
                <a:srgbClr val="1C231D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g3a7b08288d0_6_488"/>
              <p:cNvSpPr/>
              <p:nvPr/>
            </p:nvSpPr>
            <p:spPr>
              <a:xfrm>
                <a:off x="6973639" y="2489457"/>
                <a:ext cx="22042" cy="447714"/>
              </a:xfrm>
              <a:custGeom>
                <a:rect b="b" l="l" r="r" t="t"/>
                <a:pathLst>
                  <a:path extrusionOk="0" h="6845" w="337">
                    <a:moveTo>
                      <a:pt x="166" y="1"/>
                    </a:moveTo>
                    <a:cubicBezTo>
                      <a:pt x="75" y="1"/>
                      <a:pt x="0" y="79"/>
                      <a:pt x="0" y="170"/>
                    </a:cubicBezTo>
                    <a:lnTo>
                      <a:pt x="0" y="6678"/>
                    </a:lnTo>
                    <a:cubicBezTo>
                      <a:pt x="0" y="6770"/>
                      <a:pt x="75" y="6844"/>
                      <a:pt x="166" y="6844"/>
                    </a:cubicBezTo>
                    <a:cubicBezTo>
                      <a:pt x="258" y="6844"/>
                      <a:pt x="336" y="6770"/>
                      <a:pt x="336" y="6678"/>
                    </a:cubicBezTo>
                    <a:lnTo>
                      <a:pt x="336" y="170"/>
                    </a:lnTo>
                    <a:cubicBezTo>
                      <a:pt x="336" y="79"/>
                      <a:pt x="258" y="1"/>
                      <a:pt x="1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g3a7b08288d0_6_488"/>
              <p:cNvSpPr/>
              <p:nvPr/>
            </p:nvSpPr>
            <p:spPr>
              <a:xfrm>
                <a:off x="6946102" y="2909634"/>
                <a:ext cx="131927" cy="282953"/>
              </a:xfrm>
              <a:custGeom>
                <a:rect b="b" l="l" r="r" t="t"/>
                <a:pathLst>
                  <a:path extrusionOk="0" h="4326" w="2017">
                    <a:moveTo>
                      <a:pt x="51" y="0"/>
                    </a:moveTo>
                    <a:cubicBezTo>
                      <a:pt x="24" y="0"/>
                      <a:pt x="1" y="24"/>
                      <a:pt x="1" y="54"/>
                    </a:cubicBezTo>
                    <a:lnTo>
                      <a:pt x="1" y="4271"/>
                    </a:lnTo>
                    <a:cubicBezTo>
                      <a:pt x="1" y="4302"/>
                      <a:pt x="24" y="4326"/>
                      <a:pt x="51" y="4326"/>
                    </a:cubicBezTo>
                    <a:lnTo>
                      <a:pt x="1965" y="4326"/>
                    </a:lnTo>
                    <a:cubicBezTo>
                      <a:pt x="1992" y="4326"/>
                      <a:pt x="2016" y="4302"/>
                      <a:pt x="2016" y="4271"/>
                    </a:cubicBezTo>
                    <a:lnTo>
                      <a:pt x="2016" y="54"/>
                    </a:lnTo>
                    <a:cubicBezTo>
                      <a:pt x="2016" y="24"/>
                      <a:pt x="1992" y="0"/>
                      <a:pt x="1965" y="0"/>
                    </a:cubicBezTo>
                    <a:close/>
                  </a:path>
                </a:pathLst>
              </a:custGeom>
              <a:solidFill>
                <a:srgbClr val="513C51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g3a7b08288d0_6_488"/>
              <p:cNvSpPr/>
              <p:nvPr/>
            </p:nvSpPr>
            <p:spPr>
              <a:xfrm>
                <a:off x="6569944" y="4627693"/>
                <a:ext cx="14717" cy="121069"/>
              </a:xfrm>
              <a:custGeom>
                <a:rect b="b" l="l" r="r" t="t"/>
                <a:pathLst>
                  <a:path extrusionOk="0" h="1851" w="225">
                    <a:moveTo>
                      <a:pt x="0" y="1"/>
                    </a:moveTo>
                    <a:lnTo>
                      <a:pt x="0" y="1850"/>
                    </a:lnTo>
                    <a:lnTo>
                      <a:pt x="224" y="1850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DE9371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g3a7b08288d0_6_488"/>
              <p:cNvSpPr/>
              <p:nvPr/>
            </p:nvSpPr>
            <p:spPr>
              <a:xfrm>
                <a:off x="6731043" y="4638812"/>
                <a:ext cx="14717" cy="120808"/>
              </a:xfrm>
              <a:custGeom>
                <a:rect b="b" l="l" r="r" t="t"/>
                <a:pathLst>
                  <a:path extrusionOk="0" h="1847" w="225">
                    <a:moveTo>
                      <a:pt x="1" y="0"/>
                    </a:moveTo>
                    <a:lnTo>
                      <a:pt x="1" y="1846"/>
                    </a:lnTo>
                    <a:lnTo>
                      <a:pt x="225" y="1846"/>
                    </a:lnTo>
                    <a:lnTo>
                      <a:pt x="225" y="0"/>
                    </a:lnTo>
                    <a:close/>
                  </a:path>
                </a:pathLst>
              </a:custGeom>
              <a:solidFill>
                <a:srgbClr val="DE9371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g3a7b08288d0_6_488"/>
              <p:cNvSpPr/>
              <p:nvPr/>
            </p:nvSpPr>
            <p:spPr>
              <a:xfrm>
                <a:off x="6693564" y="3517662"/>
                <a:ext cx="70640" cy="627650"/>
              </a:xfrm>
              <a:custGeom>
                <a:rect b="b" l="l" r="r" t="t"/>
                <a:pathLst>
                  <a:path extrusionOk="0" h="9596" w="1080">
                    <a:moveTo>
                      <a:pt x="41" y="0"/>
                    </a:moveTo>
                    <a:cubicBezTo>
                      <a:pt x="18" y="0"/>
                      <a:pt x="0" y="20"/>
                      <a:pt x="0" y="44"/>
                    </a:cubicBezTo>
                    <a:lnTo>
                      <a:pt x="0" y="9551"/>
                    </a:lnTo>
                    <a:cubicBezTo>
                      <a:pt x="0" y="9576"/>
                      <a:pt x="18" y="9596"/>
                      <a:pt x="41" y="9596"/>
                    </a:cubicBezTo>
                    <a:lnTo>
                      <a:pt x="1039" y="9596"/>
                    </a:lnTo>
                    <a:cubicBezTo>
                      <a:pt x="1062" y="9596"/>
                      <a:pt x="1079" y="9576"/>
                      <a:pt x="1079" y="9551"/>
                    </a:cubicBezTo>
                    <a:lnTo>
                      <a:pt x="1079" y="44"/>
                    </a:lnTo>
                    <a:cubicBezTo>
                      <a:pt x="1079" y="20"/>
                      <a:pt x="1062" y="0"/>
                      <a:pt x="1039" y="0"/>
                    </a:cubicBezTo>
                    <a:close/>
                  </a:path>
                </a:pathLst>
              </a:custGeom>
              <a:solidFill>
                <a:srgbClr val="0F4241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g3a7b08288d0_6_488"/>
              <p:cNvSpPr/>
              <p:nvPr/>
            </p:nvSpPr>
            <p:spPr>
              <a:xfrm>
                <a:off x="6693564" y="4055574"/>
                <a:ext cx="110997" cy="612607"/>
              </a:xfrm>
              <a:custGeom>
                <a:rect b="b" l="l" r="r" t="t"/>
                <a:pathLst>
                  <a:path extrusionOk="0" h="9366" w="1697">
                    <a:moveTo>
                      <a:pt x="0" y="1"/>
                    </a:moveTo>
                    <a:lnTo>
                      <a:pt x="462" y="9365"/>
                    </a:lnTo>
                    <a:lnTo>
                      <a:pt x="1018" y="9355"/>
                    </a:lnTo>
                    <a:lnTo>
                      <a:pt x="1636" y="2603"/>
                    </a:lnTo>
                    <a:cubicBezTo>
                      <a:pt x="1697" y="2155"/>
                      <a:pt x="1517" y="1396"/>
                      <a:pt x="1215" y="105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3333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g3a7b08288d0_6_488"/>
              <p:cNvSpPr/>
              <p:nvPr/>
            </p:nvSpPr>
            <p:spPr>
              <a:xfrm>
                <a:off x="6505584" y="3522110"/>
                <a:ext cx="80844" cy="601030"/>
              </a:xfrm>
              <a:custGeom>
                <a:rect b="b" l="l" r="r" t="t"/>
                <a:pathLst>
                  <a:path extrusionOk="0" h="9189" w="1236">
                    <a:moveTo>
                      <a:pt x="516" y="1"/>
                    </a:moveTo>
                    <a:cubicBezTo>
                      <a:pt x="231" y="1"/>
                      <a:pt x="1" y="224"/>
                      <a:pt x="4" y="499"/>
                    </a:cubicBezTo>
                    <a:lnTo>
                      <a:pt x="153" y="8693"/>
                    </a:lnTo>
                    <a:cubicBezTo>
                      <a:pt x="156" y="8968"/>
                      <a:pt x="397" y="9188"/>
                      <a:pt x="682" y="9188"/>
                    </a:cubicBezTo>
                    <a:lnTo>
                      <a:pt x="717" y="9188"/>
                    </a:lnTo>
                    <a:cubicBezTo>
                      <a:pt x="1005" y="9185"/>
                      <a:pt x="1235" y="8961"/>
                      <a:pt x="1229" y="8689"/>
                    </a:cubicBezTo>
                    <a:lnTo>
                      <a:pt x="1083" y="492"/>
                    </a:lnTo>
                    <a:cubicBezTo>
                      <a:pt x="1076" y="220"/>
                      <a:pt x="839" y="1"/>
                      <a:pt x="550" y="1"/>
                    </a:cubicBezTo>
                    <a:close/>
                  </a:path>
                </a:pathLst>
              </a:custGeom>
              <a:solidFill>
                <a:srgbClr val="003333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g3a7b08288d0_6_488"/>
              <p:cNvSpPr/>
              <p:nvPr/>
            </p:nvSpPr>
            <p:spPr>
              <a:xfrm>
                <a:off x="6516899" y="4056489"/>
                <a:ext cx="118780" cy="609205"/>
              </a:xfrm>
              <a:custGeom>
                <a:rect b="b" l="l" r="r" t="t"/>
                <a:pathLst>
                  <a:path extrusionOk="0" h="9314" w="1816">
                    <a:moveTo>
                      <a:pt x="838" y="0"/>
                    </a:moveTo>
                    <a:lnTo>
                      <a:pt x="0" y="85"/>
                    </a:lnTo>
                    <a:lnTo>
                      <a:pt x="574" y="9280"/>
                    </a:lnTo>
                    <a:lnTo>
                      <a:pt x="1154" y="9314"/>
                    </a:lnTo>
                    <a:lnTo>
                      <a:pt x="1762" y="1934"/>
                    </a:lnTo>
                    <a:cubicBezTo>
                      <a:pt x="1815" y="1541"/>
                      <a:pt x="1137" y="299"/>
                      <a:pt x="838" y="0"/>
                    </a:cubicBezTo>
                    <a:close/>
                  </a:path>
                </a:pathLst>
              </a:custGeom>
              <a:solidFill>
                <a:srgbClr val="003333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g3a7b08288d0_6_488"/>
              <p:cNvSpPr/>
              <p:nvPr/>
            </p:nvSpPr>
            <p:spPr>
              <a:xfrm>
                <a:off x="6705141" y="2585736"/>
                <a:ext cx="280271" cy="625688"/>
              </a:xfrm>
              <a:custGeom>
                <a:rect b="b" l="l" r="r" t="t"/>
                <a:pathLst>
                  <a:path extrusionOk="0" h="9566" w="4285">
                    <a:moveTo>
                      <a:pt x="1509" y="0"/>
                    </a:moveTo>
                    <a:cubicBezTo>
                      <a:pt x="1492" y="0"/>
                      <a:pt x="1475" y="0"/>
                      <a:pt x="1459" y="1"/>
                    </a:cubicBezTo>
                    <a:cubicBezTo>
                      <a:pt x="1405" y="5"/>
                      <a:pt x="1354" y="8"/>
                      <a:pt x="1303" y="18"/>
                    </a:cubicBezTo>
                    <a:cubicBezTo>
                      <a:pt x="882" y="82"/>
                      <a:pt x="533" y="337"/>
                      <a:pt x="306" y="697"/>
                    </a:cubicBezTo>
                    <a:cubicBezTo>
                      <a:pt x="257" y="775"/>
                      <a:pt x="213" y="860"/>
                      <a:pt x="176" y="951"/>
                    </a:cubicBezTo>
                    <a:cubicBezTo>
                      <a:pt x="44" y="1260"/>
                      <a:pt x="0" y="1620"/>
                      <a:pt x="61" y="1986"/>
                    </a:cubicBezTo>
                    <a:lnTo>
                      <a:pt x="1069" y="8063"/>
                    </a:lnTo>
                    <a:cubicBezTo>
                      <a:pt x="1215" y="8932"/>
                      <a:pt x="1908" y="9566"/>
                      <a:pt x="2670" y="9566"/>
                    </a:cubicBezTo>
                    <a:cubicBezTo>
                      <a:pt x="2740" y="9566"/>
                      <a:pt x="2812" y="9560"/>
                      <a:pt x="2884" y="9549"/>
                    </a:cubicBezTo>
                    <a:cubicBezTo>
                      <a:pt x="3726" y="9417"/>
                      <a:pt x="4285" y="8531"/>
                      <a:pt x="4125" y="7581"/>
                    </a:cubicBezTo>
                    <a:lnTo>
                      <a:pt x="3118" y="1504"/>
                    </a:lnTo>
                    <a:cubicBezTo>
                      <a:pt x="3023" y="931"/>
                      <a:pt x="2687" y="460"/>
                      <a:pt x="2249" y="205"/>
                    </a:cubicBezTo>
                    <a:cubicBezTo>
                      <a:pt x="2246" y="205"/>
                      <a:pt x="2243" y="201"/>
                      <a:pt x="2239" y="201"/>
                    </a:cubicBezTo>
                    <a:cubicBezTo>
                      <a:pt x="2016" y="71"/>
                      <a:pt x="1766" y="0"/>
                      <a:pt x="1509" y="0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g3a7b08288d0_6_488"/>
              <p:cNvSpPr/>
              <p:nvPr/>
            </p:nvSpPr>
            <p:spPr>
              <a:xfrm>
                <a:off x="6151402" y="2661936"/>
                <a:ext cx="398659" cy="488856"/>
              </a:xfrm>
              <a:custGeom>
                <a:rect b="b" l="l" r="r" t="t"/>
                <a:pathLst>
                  <a:path extrusionOk="0" h="7474" w="6095">
                    <a:moveTo>
                      <a:pt x="4874" y="1"/>
                    </a:moveTo>
                    <a:cubicBezTo>
                      <a:pt x="4754" y="1"/>
                      <a:pt x="4632" y="18"/>
                      <a:pt x="4513" y="51"/>
                    </a:cubicBezTo>
                    <a:cubicBezTo>
                      <a:pt x="4435" y="71"/>
                      <a:pt x="4357" y="98"/>
                      <a:pt x="4279" y="136"/>
                    </a:cubicBezTo>
                    <a:cubicBezTo>
                      <a:pt x="4011" y="258"/>
                      <a:pt x="3767" y="461"/>
                      <a:pt x="3576" y="737"/>
                    </a:cubicBezTo>
                    <a:lnTo>
                      <a:pt x="486" y="5242"/>
                    </a:lnTo>
                    <a:cubicBezTo>
                      <a:pt x="1" y="5948"/>
                      <a:pt x="85" y="6861"/>
                      <a:pt x="676" y="7271"/>
                    </a:cubicBezTo>
                    <a:cubicBezTo>
                      <a:pt x="872" y="7409"/>
                      <a:pt x="1099" y="7474"/>
                      <a:pt x="1333" y="7474"/>
                    </a:cubicBezTo>
                    <a:cubicBezTo>
                      <a:pt x="1804" y="7474"/>
                      <a:pt x="2303" y="7210"/>
                      <a:pt x="2627" y="6739"/>
                    </a:cubicBezTo>
                    <a:lnTo>
                      <a:pt x="5721" y="2233"/>
                    </a:lnTo>
                    <a:cubicBezTo>
                      <a:pt x="6013" y="1805"/>
                      <a:pt x="6094" y="1303"/>
                      <a:pt x="5986" y="882"/>
                    </a:cubicBezTo>
                    <a:cubicBezTo>
                      <a:pt x="5986" y="879"/>
                      <a:pt x="5986" y="876"/>
                      <a:pt x="5983" y="872"/>
                    </a:cubicBezTo>
                    <a:cubicBezTo>
                      <a:pt x="5921" y="645"/>
                      <a:pt x="5806" y="438"/>
                      <a:pt x="5632" y="286"/>
                    </a:cubicBezTo>
                    <a:lnTo>
                      <a:pt x="5632" y="281"/>
                    </a:lnTo>
                    <a:cubicBezTo>
                      <a:pt x="5599" y="255"/>
                      <a:pt x="5565" y="228"/>
                      <a:pt x="5527" y="200"/>
                    </a:cubicBezTo>
                    <a:cubicBezTo>
                      <a:pt x="5335" y="65"/>
                      <a:pt x="5108" y="1"/>
                      <a:pt x="4874" y="1"/>
                    </a:cubicBez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g3a7b08288d0_6_488"/>
              <p:cNvSpPr/>
              <p:nvPr/>
            </p:nvSpPr>
            <p:spPr>
              <a:xfrm>
                <a:off x="5917048" y="2791116"/>
                <a:ext cx="421486" cy="362946"/>
              </a:xfrm>
              <a:custGeom>
                <a:rect b="b" l="l" r="r" t="t"/>
                <a:pathLst>
                  <a:path extrusionOk="0" h="5549" w="6444">
                    <a:moveTo>
                      <a:pt x="421" y="0"/>
                    </a:moveTo>
                    <a:lnTo>
                      <a:pt x="1" y="641"/>
                    </a:lnTo>
                    <a:lnTo>
                      <a:pt x="3373" y="4662"/>
                    </a:lnTo>
                    <a:lnTo>
                      <a:pt x="3377" y="4658"/>
                    </a:lnTo>
                    <a:cubicBezTo>
                      <a:pt x="3505" y="4862"/>
                      <a:pt x="3678" y="5049"/>
                      <a:pt x="3889" y="5198"/>
                    </a:cubicBezTo>
                    <a:cubicBezTo>
                      <a:pt x="4219" y="5434"/>
                      <a:pt x="4588" y="5549"/>
                      <a:pt x="4934" y="5549"/>
                    </a:cubicBezTo>
                    <a:cubicBezTo>
                      <a:pt x="5376" y="5549"/>
                      <a:pt x="5780" y="5362"/>
                      <a:pt x="6019" y="5001"/>
                    </a:cubicBezTo>
                    <a:cubicBezTo>
                      <a:pt x="6443" y="4353"/>
                      <a:pt x="6179" y="3396"/>
                      <a:pt x="5429" y="2860"/>
                    </a:cubicBezTo>
                    <a:cubicBezTo>
                      <a:pt x="5321" y="2782"/>
                      <a:pt x="5209" y="2718"/>
                      <a:pt x="5093" y="2667"/>
                    </a:cubicBezTo>
                    <a:lnTo>
                      <a:pt x="421" y="0"/>
                    </a:ln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g3a7b08288d0_6_488"/>
              <p:cNvSpPr/>
              <p:nvPr/>
            </p:nvSpPr>
            <p:spPr>
              <a:xfrm>
                <a:off x="6353125" y="2520975"/>
                <a:ext cx="488529" cy="1130116"/>
              </a:xfrm>
              <a:custGeom>
                <a:rect b="b" l="l" r="r" t="t"/>
                <a:pathLst>
                  <a:path extrusionOk="0" h="16942" w="7469">
                    <a:moveTo>
                      <a:pt x="3560" y="0"/>
                    </a:moveTo>
                    <a:cubicBezTo>
                      <a:pt x="2854" y="0"/>
                      <a:pt x="2199" y="166"/>
                      <a:pt x="1643" y="456"/>
                    </a:cubicBezTo>
                    <a:cubicBezTo>
                      <a:pt x="1425" y="567"/>
                      <a:pt x="1229" y="700"/>
                      <a:pt x="1046" y="846"/>
                    </a:cubicBezTo>
                    <a:cubicBezTo>
                      <a:pt x="1005" y="876"/>
                      <a:pt x="968" y="910"/>
                      <a:pt x="930" y="940"/>
                    </a:cubicBezTo>
                    <a:cubicBezTo>
                      <a:pt x="829" y="1032"/>
                      <a:pt x="730" y="1127"/>
                      <a:pt x="642" y="1232"/>
                    </a:cubicBezTo>
                    <a:cubicBezTo>
                      <a:pt x="526" y="1364"/>
                      <a:pt x="425" y="1504"/>
                      <a:pt x="337" y="1653"/>
                    </a:cubicBezTo>
                    <a:cubicBezTo>
                      <a:pt x="119" y="2023"/>
                      <a:pt x="0" y="2433"/>
                      <a:pt x="0" y="2868"/>
                    </a:cubicBezTo>
                    <a:lnTo>
                      <a:pt x="0" y="13664"/>
                    </a:lnTo>
                    <a:cubicBezTo>
                      <a:pt x="0" y="13892"/>
                      <a:pt x="38" y="14119"/>
                      <a:pt x="102" y="14332"/>
                    </a:cubicBezTo>
                    <a:cubicBezTo>
                      <a:pt x="154" y="15778"/>
                      <a:pt x="1347" y="16941"/>
                      <a:pt x="2803" y="16941"/>
                    </a:cubicBezTo>
                    <a:lnTo>
                      <a:pt x="4761" y="16941"/>
                    </a:lnTo>
                    <a:cubicBezTo>
                      <a:pt x="6250" y="16941"/>
                      <a:pt x="7468" y="15724"/>
                      <a:pt x="7468" y="14234"/>
                    </a:cubicBezTo>
                    <a:lnTo>
                      <a:pt x="7468" y="13413"/>
                    </a:lnTo>
                    <a:cubicBezTo>
                      <a:pt x="7468" y="12931"/>
                      <a:pt x="7340" y="12480"/>
                      <a:pt x="7116" y="12086"/>
                    </a:cubicBezTo>
                    <a:lnTo>
                      <a:pt x="7116" y="2868"/>
                    </a:lnTo>
                    <a:cubicBezTo>
                      <a:pt x="7116" y="2433"/>
                      <a:pt x="6997" y="2023"/>
                      <a:pt x="6779" y="1653"/>
                    </a:cubicBezTo>
                    <a:cubicBezTo>
                      <a:pt x="6678" y="1483"/>
                      <a:pt x="6559" y="1320"/>
                      <a:pt x="6416" y="1171"/>
                    </a:cubicBezTo>
                    <a:cubicBezTo>
                      <a:pt x="6342" y="1090"/>
                      <a:pt x="6261" y="1012"/>
                      <a:pt x="6179" y="937"/>
                    </a:cubicBezTo>
                    <a:cubicBezTo>
                      <a:pt x="5528" y="364"/>
                      <a:pt x="4591" y="0"/>
                      <a:pt x="3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g3a7b08288d0_6_488"/>
              <p:cNvSpPr/>
              <p:nvPr/>
            </p:nvSpPr>
            <p:spPr>
              <a:xfrm>
                <a:off x="6429907" y="2520983"/>
                <a:ext cx="345352" cy="159463"/>
              </a:xfrm>
              <a:custGeom>
                <a:rect b="b" l="l" r="r" t="t"/>
                <a:pathLst>
                  <a:path extrusionOk="0" h="2438" w="5280">
                    <a:moveTo>
                      <a:pt x="2467" y="1"/>
                    </a:moveTo>
                    <a:cubicBezTo>
                      <a:pt x="1765" y="1"/>
                      <a:pt x="1106" y="167"/>
                      <a:pt x="554" y="458"/>
                    </a:cubicBezTo>
                    <a:cubicBezTo>
                      <a:pt x="353" y="560"/>
                      <a:pt x="170" y="679"/>
                      <a:pt x="1" y="812"/>
                    </a:cubicBezTo>
                    <a:cubicBezTo>
                      <a:pt x="396" y="1940"/>
                      <a:pt x="1387" y="2437"/>
                      <a:pt x="2448" y="2437"/>
                    </a:cubicBezTo>
                    <a:cubicBezTo>
                      <a:pt x="3490" y="2437"/>
                      <a:pt x="4599" y="1958"/>
                      <a:pt x="5280" y="1124"/>
                    </a:cubicBezTo>
                    <a:cubicBezTo>
                      <a:pt x="4628" y="445"/>
                      <a:pt x="3610" y="1"/>
                      <a:pt x="2467" y="1"/>
                    </a:cubicBez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g3a7b08288d0_6_488"/>
              <p:cNvSpPr/>
              <p:nvPr/>
            </p:nvSpPr>
            <p:spPr>
              <a:xfrm>
                <a:off x="6542408" y="2339412"/>
                <a:ext cx="131862" cy="240700"/>
              </a:xfrm>
              <a:custGeom>
                <a:rect b="b" l="l" r="r" t="t"/>
                <a:pathLst>
                  <a:path extrusionOk="0" h="3680" w="2016">
                    <a:moveTo>
                      <a:pt x="483" y="1"/>
                    </a:moveTo>
                    <a:cubicBezTo>
                      <a:pt x="456" y="469"/>
                      <a:pt x="445" y="904"/>
                      <a:pt x="445" y="1195"/>
                    </a:cubicBezTo>
                    <a:cubicBezTo>
                      <a:pt x="445" y="1684"/>
                      <a:pt x="320" y="2733"/>
                      <a:pt x="0" y="3679"/>
                    </a:cubicBezTo>
                    <a:cubicBezTo>
                      <a:pt x="293" y="3156"/>
                      <a:pt x="639" y="2858"/>
                      <a:pt x="1012" y="2858"/>
                    </a:cubicBezTo>
                    <a:cubicBezTo>
                      <a:pt x="1375" y="2858"/>
                      <a:pt x="1718" y="3153"/>
                      <a:pt x="2009" y="3659"/>
                    </a:cubicBezTo>
                    <a:cubicBezTo>
                      <a:pt x="2009" y="3632"/>
                      <a:pt x="2013" y="3604"/>
                      <a:pt x="2016" y="3577"/>
                    </a:cubicBezTo>
                    <a:cubicBezTo>
                      <a:pt x="1731" y="2797"/>
                      <a:pt x="1514" y="1833"/>
                      <a:pt x="1507" y="727"/>
                    </a:cubicBezTo>
                    <a:cubicBezTo>
                      <a:pt x="1507" y="538"/>
                      <a:pt x="1511" y="279"/>
                      <a:pt x="1511" y="1"/>
                    </a:cubicBezTo>
                    <a:close/>
                  </a:path>
                </a:pathLst>
              </a:custGeom>
              <a:solidFill>
                <a:srgbClr val="DE9371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61" name="Google Shape;1261;g3a7b08288d0_6_488"/>
              <p:cNvGrpSpPr/>
              <p:nvPr/>
            </p:nvGrpSpPr>
            <p:grpSpPr>
              <a:xfrm>
                <a:off x="6711088" y="3075312"/>
                <a:ext cx="256397" cy="688544"/>
                <a:chOff x="6711088" y="3075312"/>
                <a:chExt cx="256397" cy="688544"/>
              </a:xfrm>
            </p:grpSpPr>
            <p:sp>
              <p:nvSpPr>
                <p:cNvPr id="1262" name="Google Shape;1262;g3a7b08288d0_6_488"/>
                <p:cNvSpPr/>
                <p:nvPr/>
              </p:nvSpPr>
              <p:spPr>
                <a:xfrm>
                  <a:off x="6814497" y="3075312"/>
                  <a:ext cx="152988" cy="483885"/>
                </a:xfrm>
                <a:custGeom>
                  <a:rect b="b" l="l" r="r" t="t"/>
                  <a:pathLst>
                    <a:path extrusionOk="0" h="7398" w="2339">
                      <a:moveTo>
                        <a:pt x="1278" y="0"/>
                      </a:moveTo>
                      <a:cubicBezTo>
                        <a:pt x="688" y="0"/>
                        <a:pt x="148" y="709"/>
                        <a:pt x="65" y="1609"/>
                      </a:cubicBezTo>
                      <a:cubicBezTo>
                        <a:pt x="56" y="1742"/>
                        <a:pt x="56" y="1871"/>
                        <a:pt x="62" y="1996"/>
                      </a:cubicBezTo>
                      <a:lnTo>
                        <a:pt x="1" y="7367"/>
                      </a:lnTo>
                      <a:lnTo>
                        <a:pt x="598" y="7397"/>
                      </a:lnTo>
                      <a:lnTo>
                        <a:pt x="2084" y="2438"/>
                      </a:lnTo>
                      <a:lnTo>
                        <a:pt x="2077" y="2438"/>
                      </a:lnTo>
                      <a:cubicBezTo>
                        <a:pt x="2169" y="2220"/>
                        <a:pt x="2231" y="1979"/>
                        <a:pt x="2254" y="1718"/>
                      </a:cubicBezTo>
                      <a:cubicBezTo>
                        <a:pt x="2339" y="802"/>
                        <a:pt x="1918" y="32"/>
                        <a:pt x="1314" y="1"/>
                      </a:cubicBezTo>
                      <a:cubicBezTo>
                        <a:pt x="1302" y="1"/>
                        <a:pt x="1290" y="0"/>
                        <a:pt x="1278" y="0"/>
                      </a:cubicBezTo>
                      <a:close/>
                    </a:path>
                  </a:pathLst>
                </a:custGeom>
                <a:solidFill>
                  <a:srgbClr val="DE9371"/>
                </a:solidFill>
                <a:ln>
                  <a:noFill/>
                </a:ln>
              </p:spPr>
              <p:txBody>
                <a:bodyPr anchorCtr="0" anchor="ctr" bIns="152600" lIns="152600" spcFirstLastPara="1" rIns="152600" wrap="square" tIns="1526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337"/>
                    <a:buFont typeface="Arial"/>
                    <a:buNone/>
                  </a:pPr>
                  <a:r>
                    <a:t/>
                  </a:r>
                  <a:endParaRPr b="0" i="0" sz="2336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3" name="Google Shape;1263;g3a7b08288d0_6_488"/>
                <p:cNvSpPr/>
                <p:nvPr/>
              </p:nvSpPr>
              <p:spPr>
                <a:xfrm>
                  <a:off x="6711088" y="3524988"/>
                  <a:ext cx="151418" cy="238868"/>
                </a:xfrm>
                <a:custGeom>
                  <a:rect b="b" l="l" r="r" t="t"/>
                  <a:pathLst>
                    <a:path extrusionOk="0" h="3652" w="2315">
                      <a:moveTo>
                        <a:pt x="1558" y="1"/>
                      </a:moveTo>
                      <a:lnTo>
                        <a:pt x="401" y="934"/>
                      </a:lnTo>
                      <a:lnTo>
                        <a:pt x="1" y="2270"/>
                      </a:lnTo>
                      <a:lnTo>
                        <a:pt x="313" y="2314"/>
                      </a:lnTo>
                      <a:lnTo>
                        <a:pt x="625" y="1426"/>
                      </a:lnTo>
                      <a:lnTo>
                        <a:pt x="1070" y="934"/>
                      </a:lnTo>
                      <a:lnTo>
                        <a:pt x="937" y="2138"/>
                      </a:lnTo>
                      <a:lnTo>
                        <a:pt x="269" y="3427"/>
                      </a:lnTo>
                      <a:lnTo>
                        <a:pt x="802" y="3651"/>
                      </a:lnTo>
                      <a:lnTo>
                        <a:pt x="1782" y="2583"/>
                      </a:lnTo>
                      <a:lnTo>
                        <a:pt x="2315" y="268"/>
                      </a:lnTo>
                      <a:lnTo>
                        <a:pt x="1558" y="1"/>
                      </a:lnTo>
                      <a:close/>
                    </a:path>
                  </a:pathLst>
                </a:custGeom>
                <a:solidFill>
                  <a:srgbClr val="DE9371"/>
                </a:solidFill>
                <a:ln>
                  <a:noFill/>
                </a:ln>
              </p:spPr>
              <p:txBody>
                <a:bodyPr anchorCtr="0" anchor="ctr" bIns="152600" lIns="152600" spcFirstLastPara="1" rIns="152600" wrap="square" tIns="1526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337"/>
                    <a:buFont typeface="Arial"/>
                    <a:buNone/>
                  </a:pPr>
                  <a:r>
                    <a:t/>
                  </a:r>
                  <a:endParaRPr b="0" i="0" sz="2336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64" name="Google Shape;1264;g3a7b08288d0_6_488"/>
              <p:cNvSpPr/>
              <p:nvPr/>
            </p:nvSpPr>
            <p:spPr>
              <a:xfrm>
                <a:off x="6470983" y="2519871"/>
                <a:ext cx="250838" cy="105306"/>
              </a:xfrm>
              <a:custGeom>
                <a:rect b="b" l="l" r="r" t="t"/>
                <a:pathLst>
                  <a:path extrusionOk="0" h="1610" w="3835">
                    <a:moveTo>
                      <a:pt x="1917" y="1"/>
                    </a:moveTo>
                    <a:cubicBezTo>
                      <a:pt x="859" y="1"/>
                      <a:pt x="0" y="361"/>
                      <a:pt x="0" y="804"/>
                    </a:cubicBezTo>
                    <a:cubicBezTo>
                      <a:pt x="0" y="1249"/>
                      <a:pt x="859" y="1609"/>
                      <a:pt x="1917" y="1609"/>
                    </a:cubicBezTo>
                    <a:cubicBezTo>
                      <a:pt x="2976" y="1609"/>
                      <a:pt x="3834" y="1249"/>
                      <a:pt x="3834" y="804"/>
                    </a:cubicBezTo>
                    <a:cubicBezTo>
                      <a:pt x="3834" y="361"/>
                      <a:pt x="2976" y="1"/>
                      <a:pt x="1917" y="1"/>
                    </a:cubicBezTo>
                    <a:close/>
                  </a:path>
                </a:pathLst>
              </a:custGeom>
              <a:solidFill>
                <a:srgbClr val="DE9371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65" name="Google Shape;1265;g3a7b08288d0_6_488"/>
              <p:cNvGrpSpPr/>
              <p:nvPr/>
            </p:nvGrpSpPr>
            <p:grpSpPr>
              <a:xfrm>
                <a:off x="5850035" y="2560540"/>
                <a:ext cx="297203" cy="482497"/>
                <a:chOff x="5850035" y="2560540"/>
                <a:chExt cx="297203" cy="482497"/>
              </a:xfrm>
            </p:grpSpPr>
            <p:sp>
              <p:nvSpPr>
                <p:cNvPr id="1266" name="Google Shape;1266;g3a7b08288d0_6_488"/>
                <p:cNvSpPr/>
                <p:nvPr/>
              </p:nvSpPr>
              <p:spPr>
                <a:xfrm>
                  <a:off x="5916903" y="2790820"/>
                  <a:ext cx="230335" cy="252217"/>
                </a:xfrm>
                <a:custGeom>
                  <a:rect b="b" l="l" r="r" t="t"/>
                  <a:pathLst>
                    <a:path extrusionOk="0" h="3828" w="3448">
                      <a:moveTo>
                        <a:pt x="421" y="0"/>
                      </a:moveTo>
                      <a:lnTo>
                        <a:pt x="1" y="641"/>
                      </a:lnTo>
                      <a:lnTo>
                        <a:pt x="2671" y="3827"/>
                      </a:lnTo>
                      <a:cubicBezTo>
                        <a:pt x="3156" y="3169"/>
                        <a:pt x="3448" y="2433"/>
                        <a:pt x="3363" y="1679"/>
                      </a:cubicBezTo>
                      <a:lnTo>
                        <a:pt x="421" y="0"/>
                      </a:lnTo>
                      <a:close/>
                    </a:path>
                  </a:pathLst>
                </a:custGeom>
                <a:solidFill>
                  <a:srgbClr val="DE9371"/>
                </a:solidFill>
                <a:ln>
                  <a:noFill/>
                </a:ln>
              </p:spPr>
              <p:txBody>
                <a:bodyPr anchorCtr="0" anchor="ctr" bIns="152600" lIns="152600" spcFirstLastPara="1" rIns="152600" wrap="square" tIns="1526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337"/>
                    <a:buFont typeface="Arial"/>
                    <a:buNone/>
                  </a:pPr>
                  <a:r>
                    <a:t/>
                  </a:r>
                  <a:endParaRPr b="0" i="0" sz="2336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7" name="Google Shape;1267;g3a7b08288d0_6_488"/>
                <p:cNvSpPr/>
                <p:nvPr/>
              </p:nvSpPr>
              <p:spPr>
                <a:xfrm>
                  <a:off x="5850035" y="2560540"/>
                  <a:ext cx="152377" cy="272313"/>
                </a:xfrm>
                <a:custGeom>
                  <a:rect b="b" l="l" r="r" t="t"/>
                  <a:pathLst>
                    <a:path extrusionOk="0" h="4133" w="2281">
                      <a:moveTo>
                        <a:pt x="825" y="0"/>
                      </a:moveTo>
                      <a:lnTo>
                        <a:pt x="205" y="139"/>
                      </a:lnTo>
                      <a:lnTo>
                        <a:pt x="1" y="1717"/>
                      </a:lnTo>
                      <a:lnTo>
                        <a:pt x="985" y="4133"/>
                      </a:lnTo>
                      <a:lnTo>
                        <a:pt x="1833" y="3892"/>
                      </a:lnTo>
                      <a:lnTo>
                        <a:pt x="2281" y="2321"/>
                      </a:lnTo>
                      <a:lnTo>
                        <a:pt x="1796" y="869"/>
                      </a:lnTo>
                      <a:lnTo>
                        <a:pt x="1487" y="1028"/>
                      </a:lnTo>
                      <a:lnTo>
                        <a:pt x="1772" y="2022"/>
                      </a:lnTo>
                      <a:lnTo>
                        <a:pt x="1680" y="2745"/>
                      </a:lnTo>
                      <a:lnTo>
                        <a:pt x="1042" y="1582"/>
                      </a:lnTo>
                      <a:lnTo>
                        <a:pt x="825" y="0"/>
                      </a:lnTo>
                      <a:close/>
                    </a:path>
                  </a:pathLst>
                </a:custGeom>
                <a:solidFill>
                  <a:srgbClr val="DE9371"/>
                </a:solidFill>
                <a:ln>
                  <a:noFill/>
                </a:ln>
              </p:spPr>
              <p:txBody>
                <a:bodyPr anchorCtr="0" anchor="ctr" bIns="152600" lIns="152600" spcFirstLastPara="1" rIns="152600" wrap="square" tIns="1526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337"/>
                    <a:buFont typeface="Arial"/>
                    <a:buNone/>
                  </a:pPr>
                  <a:r>
                    <a:t/>
                  </a:r>
                  <a:endParaRPr b="0" i="0" sz="2336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68" name="Google Shape;1268;g3a7b08288d0_6_488"/>
              <p:cNvSpPr/>
              <p:nvPr/>
            </p:nvSpPr>
            <p:spPr>
              <a:xfrm>
                <a:off x="6636071" y="2179425"/>
                <a:ext cx="68416" cy="119500"/>
              </a:xfrm>
              <a:custGeom>
                <a:rect b="b" l="l" r="r" t="t"/>
                <a:pathLst>
                  <a:path extrusionOk="0" h="1827" w="1046">
                    <a:moveTo>
                      <a:pt x="523" y="1"/>
                    </a:moveTo>
                    <a:cubicBezTo>
                      <a:pt x="235" y="1"/>
                      <a:pt x="1" y="235"/>
                      <a:pt x="1" y="524"/>
                    </a:cubicBezTo>
                    <a:lnTo>
                      <a:pt x="1" y="1300"/>
                    </a:lnTo>
                    <a:cubicBezTo>
                      <a:pt x="1" y="1589"/>
                      <a:pt x="235" y="1826"/>
                      <a:pt x="523" y="1826"/>
                    </a:cubicBezTo>
                    <a:cubicBezTo>
                      <a:pt x="812" y="1826"/>
                      <a:pt x="1046" y="1589"/>
                      <a:pt x="1046" y="1300"/>
                    </a:cubicBezTo>
                    <a:lnTo>
                      <a:pt x="1046" y="524"/>
                    </a:lnTo>
                    <a:cubicBezTo>
                      <a:pt x="1046" y="235"/>
                      <a:pt x="812" y="1"/>
                      <a:pt x="523" y="1"/>
                    </a:cubicBezTo>
                    <a:close/>
                  </a:path>
                </a:pathLst>
              </a:custGeom>
              <a:solidFill>
                <a:srgbClr val="DE9371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g3a7b08288d0_6_488"/>
              <p:cNvSpPr/>
              <p:nvPr/>
            </p:nvSpPr>
            <p:spPr>
              <a:xfrm>
                <a:off x="6409238" y="1952199"/>
                <a:ext cx="238018" cy="482511"/>
              </a:xfrm>
              <a:custGeom>
                <a:rect b="b" l="l" r="r" t="t"/>
                <a:pathLst>
                  <a:path extrusionOk="0" h="7377" w="3639">
                    <a:moveTo>
                      <a:pt x="147" y="1"/>
                    </a:moveTo>
                    <a:cubicBezTo>
                      <a:pt x="66" y="1"/>
                      <a:pt x="1" y="65"/>
                      <a:pt x="1" y="147"/>
                    </a:cubicBezTo>
                    <a:lnTo>
                      <a:pt x="1" y="7231"/>
                    </a:lnTo>
                    <a:cubicBezTo>
                      <a:pt x="1" y="7313"/>
                      <a:pt x="66" y="7377"/>
                      <a:pt x="147" y="7377"/>
                    </a:cubicBezTo>
                    <a:lnTo>
                      <a:pt x="3492" y="7377"/>
                    </a:lnTo>
                    <a:cubicBezTo>
                      <a:pt x="3574" y="7377"/>
                      <a:pt x="3638" y="7313"/>
                      <a:pt x="3638" y="7231"/>
                    </a:cubicBezTo>
                    <a:lnTo>
                      <a:pt x="3638" y="147"/>
                    </a:lnTo>
                    <a:cubicBezTo>
                      <a:pt x="3638" y="65"/>
                      <a:pt x="3574" y="1"/>
                      <a:pt x="3492" y="1"/>
                    </a:cubicBezTo>
                    <a:close/>
                  </a:path>
                </a:pathLst>
              </a:custGeom>
              <a:solidFill>
                <a:srgbClr val="EDC29F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g3a7b08288d0_6_488"/>
              <p:cNvSpPr/>
              <p:nvPr/>
            </p:nvSpPr>
            <p:spPr>
              <a:xfrm>
                <a:off x="6613583" y="1949340"/>
                <a:ext cx="41599" cy="119696"/>
              </a:xfrm>
              <a:custGeom>
                <a:rect b="b" l="l" r="r" t="t"/>
                <a:pathLst>
                  <a:path extrusionOk="0" h="1830" w="636">
                    <a:moveTo>
                      <a:pt x="1" y="1"/>
                    </a:moveTo>
                    <a:lnTo>
                      <a:pt x="1" y="1830"/>
                    </a:lnTo>
                    <a:lnTo>
                      <a:pt x="635" y="1830"/>
                    </a:lnTo>
                    <a:lnTo>
                      <a:pt x="635" y="1209"/>
                    </a:lnTo>
                    <a:cubicBezTo>
                      <a:pt x="635" y="724"/>
                      <a:pt x="388" y="289"/>
                      <a:pt x="1" y="1"/>
                    </a:cubicBezTo>
                    <a:close/>
                  </a:path>
                </a:pathLst>
              </a:custGeom>
              <a:solidFill>
                <a:srgbClr val="D39933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g3a7b08288d0_6_488"/>
              <p:cNvSpPr/>
              <p:nvPr/>
            </p:nvSpPr>
            <p:spPr>
              <a:xfrm>
                <a:off x="6409762" y="1944499"/>
                <a:ext cx="226833" cy="102886"/>
              </a:xfrm>
              <a:custGeom>
                <a:rect b="b" l="l" r="r" t="t"/>
                <a:pathLst>
                  <a:path extrusionOk="0" h="1573" w="3468">
                    <a:moveTo>
                      <a:pt x="1353" y="1"/>
                    </a:moveTo>
                    <a:cubicBezTo>
                      <a:pt x="644" y="1"/>
                      <a:pt x="61" y="551"/>
                      <a:pt x="0" y="1243"/>
                    </a:cubicBezTo>
                    <a:cubicBezTo>
                      <a:pt x="554" y="1447"/>
                      <a:pt x="1153" y="1572"/>
                      <a:pt x="1726" y="1572"/>
                    </a:cubicBezTo>
                    <a:cubicBezTo>
                      <a:pt x="2372" y="1572"/>
                      <a:pt x="2986" y="1413"/>
                      <a:pt x="3467" y="1029"/>
                    </a:cubicBezTo>
                    <a:cubicBezTo>
                      <a:pt x="3318" y="441"/>
                      <a:pt x="2782" y="1"/>
                      <a:pt x="2147" y="1"/>
                    </a:cubicBezTo>
                    <a:close/>
                  </a:path>
                </a:pathLst>
              </a:custGeom>
              <a:solidFill>
                <a:srgbClr val="D39933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g3a7b08288d0_6_488"/>
              <p:cNvSpPr/>
              <p:nvPr/>
            </p:nvSpPr>
            <p:spPr>
              <a:xfrm>
                <a:off x="6303076" y="1815929"/>
                <a:ext cx="345350" cy="218634"/>
              </a:xfrm>
              <a:custGeom>
                <a:rect b="b" l="l" r="r" t="t"/>
                <a:pathLst>
                  <a:path extrusionOk="0" h="3085" w="4873">
                    <a:moveTo>
                      <a:pt x="2596" y="0"/>
                    </a:moveTo>
                    <a:cubicBezTo>
                      <a:pt x="2111" y="710"/>
                      <a:pt x="0" y="1925"/>
                      <a:pt x="1120" y="2756"/>
                    </a:cubicBezTo>
                    <a:cubicBezTo>
                      <a:pt x="1444" y="2996"/>
                      <a:pt x="1837" y="3085"/>
                      <a:pt x="2256" y="3085"/>
                    </a:cubicBezTo>
                    <a:cubicBezTo>
                      <a:pt x="3158" y="3085"/>
                      <a:pt x="4177" y="2673"/>
                      <a:pt x="4872" y="2474"/>
                    </a:cubicBezTo>
                    <a:cubicBezTo>
                      <a:pt x="4869" y="2396"/>
                      <a:pt x="4862" y="2315"/>
                      <a:pt x="4862" y="2237"/>
                    </a:cubicBezTo>
                    <a:cubicBezTo>
                      <a:pt x="4543" y="1328"/>
                      <a:pt x="3736" y="1331"/>
                      <a:pt x="3244" y="1263"/>
                    </a:cubicBezTo>
                    <a:cubicBezTo>
                      <a:pt x="2260" y="1124"/>
                      <a:pt x="2562" y="811"/>
                      <a:pt x="2596" y="0"/>
                    </a:cubicBezTo>
                    <a:close/>
                  </a:path>
                </a:pathLst>
              </a:custGeom>
              <a:solidFill>
                <a:srgbClr val="D39933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g3a7b08288d0_6_488"/>
              <p:cNvSpPr/>
              <p:nvPr/>
            </p:nvSpPr>
            <p:spPr>
              <a:xfrm>
                <a:off x="6557059" y="2225799"/>
                <a:ext cx="53111" cy="53373"/>
              </a:xfrm>
              <a:custGeom>
                <a:rect b="b" l="l" r="r" t="t"/>
                <a:pathLst>
                  <a:path extrusionOk="0" h="816" w="812">
                    <a:moveTo>
                      <a:pt x="408" y="1"/>
                    </a:moveTo>
                    <a:cubicBezTo>
                      <a:pt x="184" y="1"/>
                      <a:pt x="0" y="184"/>
                      <a:pt x="0" y="408"/>
                    </a:cubicBezTo>
                    <a:cubicBezTo>
                      <a:pt x="0" y="632"/>
                      <a:pt x="184" y="815"/>
                      <a:pt x="408" y="815"/>
                    </a:cubicBezTo>
                    <a:cubicBezTo>
                      <a:pt x="631" y="815"/>
                      <a:pt x="811" y="632"/>
                      <a:pt x="811" y="408"/>
                    </a:cubicBezTo>
                    <a:cubicBezTo>
                      <a:pt x="811" y="184"/>
                      <a:pt x="631" y="1"/>
                      <a:pt x="408" y="1"/>
                    </a:cubicBezTo>
                    <a:close/>
                  </a:path>
                </a:pathLst>
              </a:custGeom>
              <a:solidFill>
                <a:srgbClr val="DE9371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g3a7b08288d0_6_488"/>
              <p:cNvSpPr/>
              <p:nvPr/>
            </p:nvSpPr>
            <p:spPr>
              <a:xfrm>
                <a:off x="6693564" y="2584951"/>
                <a:ext cx="130553" cy="339792"/>
              </a:xfrm>
              <a:custGeom>
                <a:rect b="b" l="l" r="r" t="t"/>
                <a:pathLst>
                  <a:path extrusionOk="0" h="5195" w="1996">
                    <a:moveTo>
                      <a:pt x="1056" y="0"/>
                    </a:moveTo>
                    <a:cubicBezTo>
                      <a:pt x="414" y="542"/>
                      <a:pt x="0" y="1391"/>
                      <a:pt x="0" y="2341"/>
                    </a:cubicBezTo>
                    <a:cubicBezTo>
                      <a:pt x="0" y="3702"/>
                      <a:pt x="845" y="4845"/>
                      <a:pt x="1995" y="5194"/>
                    </a:cubicBezTo>
                    <a:lnTo>
                      <a:pt x="1995" y="1934"/>
                    </a:lnTo>
                    <a:cubicBezTo>
                      <a:pt x="1995" y="1496"/>
                      <a:pt x="1873" y="1085"/>
                      <a:pt x="1659" y="716"/>
                    </a:cubicBezTo>
                    <a:cubicBezTo>
                      <a:pt x="1557" y="546"/>
                      <a:pt x="1435" y="387"/>
                      <a:pt x="1297" y="234"/>
                    </a:cubicBezTo>
                    <a:cubicBezTo>
                      <a:pt x="1222" y="152"/>
                      <a:pt x="1140" y="74"/>
                      <a:pt x="1056" y="0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g3a7b08288d0_6_488"/>
              <p:cNvSpPr/>
              <p:nvPr/>
            </p:nvSpPr>
            <p:spPr>
              <a:xfrm>
                <a:off x="6435009" y="4742483"/>
                <a:ext cx="149849" cy="75022"/>
              </a:xfrm>
              <a:custGeom>
                <a:rect b="b" l="l" r="r" t="t"/>
                <a:pathLst>
                  <a:path extrusionOk="0" h="1147" w="2291">
                    <a:moveTo>
                      <a:pt x="2039" y="1"/>
                    </a:moveTo>
                    <a:cubicBezTo>
                      <a:pt x="1768" y="1"/>
                      <a:pt x="1452" y="166"/>
                      <a:pt x="1256" y="278"/>
                    </a:cubicBezTo>
                    <a:cubicBezTo>
                      <a:pt x="1042" y="401"/>
                      <a:pt x="828" y="523"/>
                      <a:pt x="629" y="662"/>
                    </a:cubicBezTo>
                    <a:cubicBezTo>
                      <a:pt x="557" y="709"/>
                      <a:pt x="1" y="1015"/>
                      <a:pt x="116" y="1140"/>
                    </a:cubicBezTo>
                    <a:cubicBezTo>
                      <a:pt x="120" y="1143"/>
                      <a:pt x="126" y="1146"/>
                      <a:pt x="129" y="1146"/>
                    </a:cubicBezTo>
                    <a:cubicBezTo>
                      <a:pt x="849" y="784"/>
                      <a:pt x="1568" y="421"/>
                      <a:pt x="2291" y="64"/>
                    </a:cubicBezTo>
                    <a:cubicBezTo>
                      <a:pt x="2216" y="19"/>
                      <a:pt x="2130" y="1"/>
                      <a:pt x="2039" y="1"/>
                    </a:cubicBezTo>
                    <a:close/>
                  </a:path>
                </a:pathLst>
              </a:custGeom>
              <a:solidFill>
                <a:srgbClr val="563522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g3a7b08288d0_6_488"/>
              <p:cNvSpPr/>
              <p:nvPr/>
            </p:nvSpPr>
            <p:spPr>
              <a:xfrm>
                <a:off x="6599639" y="4753537"/>
                <a:ext cx="149914" cy="75088"/>
              </a:xfrm>
              <a:custGeom>
                <a:rect b="b" l="l" r="r" t="t"/>
                <a:pathLst>
                  <a:path extrusionOk="0" h="1148" w="2292">
                    <a:moveTo>
                      <a:pt x="2045" y="0"/>
                    </a:moveTo>
                    <a:cubicBezTo>
                      <a:pt x="1773" y="0"/>
                      <a:pt x="1453" y="166"/>
                      <a:pt x="1256" y="276"/>
                    </a:cubicBezTo>
                    <a:cubicBezTo>
                      <a:pt x="1043" y="398"/>
                      <a:pt x="832" y="523"/>
                      <a:pt x="629" y="662"/>
                    </a:cubicBezTo>
                    <a:cubicBezTo>
                      <a:pt x="561" y="706"/>
                      <a:pt x="1" y="1015"/>
                      <a:pt x="116" y="1137"/>
                    </a:cubicBezTo>
                    <a:cubicBezTo>
                      <a:pt x="123" y="1144"/>
                      <a:pt x="127" y="1144"/>
                      <a:pt x="134" y="1148"/>
                    </a:cubicBezTo>
                    <a:cubicBezTo>
                      <a:pt x="849" y="781"/>
                      <a:pt x="1568" y="418"/>
                      <a:pt x="2291" y="61"/>
                    </a:cubicBezTo>
                    <a:cubicBezTo>
                      <a:pt x="2218" y="18"/>
                      <a:pt x="2134" y="0"/>
                      <a:pt x="2045" y="0"/>
                    </a:cubicBezTo>
                    <a:close/>
                  </a:path>
                </a:pathLst>
              </a:custGeom>
              <a:solidFill>
                <a:srgbClr val="563522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g3a7b08288d0_6_488"/>
              <p:cNvSpPr/>
              <p:nvPr/>
            </p:nvSpPr>
            <p:spPr>
              <a:xfrm>
                <a:off x="6425709" y="2225799"/>
                <a:ext cx="53111" cy="53373"/>
              </a:xfrm>
              <a:custGeom>
                <a:rect b="b" l="l" r="r" t="t"/>
                <a:pathLst>
                  <a:path extrusionOk="0" h="816" w="812">
                    <a:moveTo>
                      <a:pt x="408" y="1"/>
                    </a:moveTo>
                    <a:cubicBezTo>
                      <a:pt x="184" y="1"/>
                      <a:pt x="0" y="184"/>
                      <a:pt x="0" y="408"/>
                    </a:cubicBezTo>
                    <a:cubicBezTo>
                      <a:pt x="0" y="632"/>
                      <a:pt x="184" y="815"/>
                      <a:pt x="408" y="815"/>
                    </a:cubicBezTo>
                    <a:cubicBezTo>
                      <a:pt x="631" y="815"/>
                      <a:pt x="811" y="632"/>
                      <a:pt x="811" y="408"/>
                    </a:cubicBezTo>
                    <a:cubicBezTo>
                      <a:pt x="811" y="184"/>
                      <a:pt x="631" y="1"/>
                      <a:pt x="408" y="1"/>
                    </a:cubicBezTo>
                    <a:close/>
                  </a:path>
                </a:pathLst>
              </a:custGeom>
              <a:solidFill>
                <a:srgbClr val="DE9371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g3a7b08288d0_6_488"/>
              <p:cNvSpPr/>
              <p:nvPr/>
            </p:nvSpPr>
            <p:spPr>
              <a:xfrm>
                <a:off x="6511325" y="2159950"/>
                <a:ext cx="19800" cy="102900"/>
              </a:xfrm>
              <a:prstGeom prst="flowChartAlternateProcess">
                <a:avLst/>
              </a:prstGeom>
              <a:solidFill>
                <a:srgbClr val="DB774F"/>
              </a:solidFill>
              <a:ln>
                <a:noFill/>
              </a:ln>
            </p:spPr>
            <p:txBody>
              <a:bodyPr anchorCtr="0" anchor="ctr" bIns="152600" lIns="152600" spcFirstLastPara="1" rIns="152600" wrap="square" tIns="152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37"/>
                  <a:buFont typeface="Arial"/>
                  <a:buNone/>
                </a:pPr>
                <a:r>
                  <a:t/>
                </a:r>
                <a:endParaRPr b="0" i="0" sz="233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9" name="Google Shape;1279;g3a7b08288d0_6_488"/>
            <p:cNvGrpSpPr/>
            <p:nvPr/>
          </p:nvGrpSpPr>
          <p:grpSpPr>
            <a:xfrm>
              <a:off x="7407489" y="2290735"/>
              <a:ext cx="548593" cy="754358"/>
              <a:chOff x="1835466" y="929768"/>
              <a:chExt cx="2388300" cy="3284100"/>
            </a:xfrm>
          </p:grpSpPr>
          <p:sp>
            <p:nvSpPr>
              <p:cNvPr id="1280" name="Google Shape;1280;g3a7b08288d0_6_488"/>
              <p:cNvSpPr/>
              <p:nvPr/>
            </p:nvSpPr>
            <p:spPr>
              <a:xfrm>
                <a:off x="1835466" y="929768"/>
                <a:ext cx="2388300" cy="3284100"/>
              </a:xfrm>
              <a:prstGeom prst="roundRect">
                <a:avLst>
                  <a:gd fmla="val 4846" name="adj"/>
                </a:avLst>
              </a:prstGeom>
              <a:solidFill>
                <a:schemeClr val="dk1"/>
              </a:solidFill>
              <a:ln cap="flat" cmpd="sng" w="10525">
                <a:solidFill>
                  <a:srgbClr val="33253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0575" lIns="50575" spcFirstLastPara="1" rIns="50575" wrap="square" tIns="50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74"/>
                  <a:buFont typeface="Arial"/>
                  <a:buNone/>
                </a:pPr>
                <a:r>
                  <a:t/>
                </a:r>
                <a:endParaRPr b="0" i="0" sz="774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g3a7b08288d0_6_488"/>
              <p:cNvSpPr/>
              <p:nvPr/>
            </p:nvSpPr>
            <p:spPr>
              <a:xfrm>
                <a:off x="2010540" y="1124747"/>
                <a:ext cx="2038200" cy="2909100"/>
              </a:xfrm>
              <a:prstGeom prst="rect">
                <a:avLst/>
              </a:prstGeom>
              <a:solidFill>
                <a:srgbClr val="FAFAFA"/>
              </a:solidFill>
              <a:ln cap="flat" cmpd="sng" w="10525">
                <a:solidFill>
                  <a:srgbClr val="33253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0575" lIns="50575" spcFirstLastPara="1" rIns="50575" wrap="square" tIns="50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74"/>
                  <a:buFont typeface="Arial"/>
                  <a:buNone/>
                </a:pPr>
                <a:r>
                  <a:t/>
                </a:r>
                <a:endParaRPr b="0" i="0" sz="774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g3a7b08288d0_6_488"/>
              <p:cNvSpPr/>
              <p:nvPr/>
            </p:nvSpPr>
            <p:spPr>
              <a:xfrm>
                <a:off x="2947422" y="4076557"/>
                <a:ext cx="164400" cy="975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10525">
                <a:solidFill>
                  <a:srgbClr val="33253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0575" lIns="50575" spcFirstLastPara="1" rIns="50575" wrap="square" tIns="50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74"/>
                  <a:buFont typeface="Arial"/>
                  <a:buNone/>
                </a:pPr>
                <a:r>
                  <a:t/>
                </a:r>
                <a:endParaRPr b="0" i="0" sz="774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83" name="Google Shape;1283;g3a7b08288d0_6_488"/>
            <p:cNvPicPr preferRelativeResize="0"/>
            <p:nvPr/>
          </p:nvPicPr>
          <p:blipFill rotWithShape="1">
            <a:blip r:embed="rId5">
              <a:alphaModFix/>
            </a:blip>
            <a:srcRect b="3488" l="63465" r="210" t="3479"/>
            <a:stretch/>
          </p:blipFill>
          <p:spPr>
            <a:xfrm>
              <a:off x="7451596" y="2334651"/>
              <a:ext cx="460409" cy="6633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3a7b08288d0_6_494"/>
          <p:cNvSpPr txBox="1"/>
          <p:nvPr>
            <p:ph type="title"/>
          </p:nvPr>
        </p:nvSpPr>
        <p:spPr>
          <a:xfrm>
            <a:off x="262800" y="418725"/>
            <a:ext cx="5304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>
                <a:latin typeface="Roboto ExtraBold"/>
                <a:ea typeface="Roboto ExtraBold"/>
                <a:cs typeface="Roboto ExtraBold"/>
                <a:sym typeface="Roboto ExtraBold"/>
              </a:rPr>
              <a:t>왜 이 프로젝트를 했는가?</a:t>
            </a:r>
            <a:endParaRPr sz="3500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1289" name="Google Shape;1289;g3a7b08288d0_6_494"/>
          <p:cNvSpPr txBox="1"/>
          <p:nvPr>
            <p:ph type="title"/>
          </p:nvPr>
        </p:nvSpPr>
        <p:spPr>
          <a:xfrm>
            <a:off x="373275" y="1087100"/>
            <a:ext cx="1227300" cy="266100"/>
          </a:xfrm>
          <a:prstGeom prst="rect">
            <a:avLst/>
          </a:prstGeom>
          <a:solidFill>
            <a:srgbClr val="3325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solidFill>
                  <a:schemeClr val="dk1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* 설문조사</a:t>
            </a:r>
            <a:endParaRPr sz="1600">
              <a:solidFill>
                <a:schemeClr val="dk1"/>
              </a:solidFill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1290" name="Google Shape;1290;g3a7b08288d0_6_4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양식 응답 차트. 질문 제목: Q7. 위 세 가지 방식 중 가장 편하다고 느끼는 방식은 무엇인가요?. 응답 수: 응답 18개." id="1291" name="Google Shape;1291;g3a7b08288d0_6_494" title="Q7. 위 세 가지 방식 중 가장 편하다고 느끼는 방식은 무엇인가요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13" y="1463325"/>
            <a:ext cx="8251986" cy="34732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2" name="Google Shape;1292;g3a7b08288d0_6_494"/>
          <p:cNvGrpSpPr/>
          <p:nvPr/>
        </p:nvGrpSpPr>
        <p:grpSpPr>
          <a:xfrm>
            <a:off x="7742236" y="2712432"/>
            <a:ext cx="1027042" cy="1971276"/>
            <a:chOff x="9549208" y="1916202"/>
            <a:chExt cx="1339038" cy="2570112"/>
          </a:xfrm>
        </p:grpSpPr>
        <p:sp>
          <p:nvSpPr>
            <p:cNvPr id="1293" name="Google Shape;1293;g3a7b08288d0_6_494"/>
            <p:cNvSpPr/>
            <p:nvPr/>
          </p:nvSpPr>
          <p:spPr>
            <a:xfrm>
              <a:off x="9549208" y="1916202"/>
              <a:ext cx="1243138" cy="1145510"/>
            </a:xfrm>
            <a:custGeom>
              <a:rect b="b" l="l" r="r" t="t"/>
              <a:pathLst>
                <a:path extrusionOk="0" h="45303" w="49164">
                  <a:moveTo>
                    <a:pt x="29353" y="0"/>
                  </a:moveTo>
                  <a:cubicBezTo>
                    <a:pt x="28207" y="0"/>
                    <a:pt x="27407" y="194"/>
                    <a:pt x="27106" y="314"/>
                  </a:cubicBezTo>
                  <a:cubicBezTo>
                    <a:pt x="26852" y="314"/>
                    <a:pt x="26589" y="314"/>
                    <a:pt x="26319" y="314"/>
                  </a:cubicBezTo>
                  <a:cubicBezTo>
                    <a:pt x="22412" y="314"/>
                    <a:pt x="17098" y="456"/>
                    <a:pt x="16391" y="4876"/>
                  </a:cubicBezTo>
                  <a:cubicBezTo>
                    <a:pt x="15911" y="7860"/>
                    <a:pt x="19225" y="10721"/>
                    <a:pt x="18135" y="13791"/>
                  </a:cubicBezTo>
                  <a:cubicBezTo>
                    <a:pt x="16707" y="17807"/>
                    <a:pt x="8629" y="13894"/>
                    <a:pt x="8125" y="19099"/>
                  </a:cubicBezTo>
                  <a:cubicBezTo>
                    <a:pt x="7930" y="21140"/>
                    <a:pt x="11030" y="21713"/>
                    <a:pt x="10597" y="23941"/>
                  </a:cubicBezTo>
                  <a:cubicBezTo>
                    <a:pt x="10191" y="26039"/>
                    <a:pt x="6091" y="25589"/>
                    <a:pt x="4143" y="26731"/>
                  </a:cubicBezTo>
                  <a:cubicBezTo>
                    <a:pt x="1" y="29156"/>
                    <a:pt x="84" y="33301"/>
                    <a:pt x="2661" y="36841"/>
                  </a:cubicBezTo>
                  <a:cubicBezTo>
                    <a:pt x="7591" y="43620"/>
                    <a:pt x="15819" y="45302"/>
                    <a:pt x="24095" y="45302"/>
                  </a:cubicBezTo>
                  <a:cubicBezTo>
                    <a:pt x="24299" y="45302"/>
                    <a:pt x="24504" y="45301"/>
                    <a:pt x="24709" y="45299"/>
                  </a:cubicBezTo>
                  <a:cubicBezTo>
                    <a:pt x="31985" y="45229"/>
                    <a:pt x="46560" y="40827"/>
                    <a:pt x="48535" y="32978"/>
                  </a:cubicBezTo>
                  <a:cubicBezTo>
                    <a:pt x="49051" y="30927"/>
                    <a:pt x="49164" y="28972"/>
                    <a:pt x="48409" y="27341"/>
                  </a:cubicBezTo>
                  <a:cubicBezTo>
                    <a:pt x="47952" y="26358"/>
                    <a:pt x="47176" y="25492"/>
                    <a:pt x="45984" y="24800"/>
                  </a:cubicBezTo>
                  <a:cubicBezTo>
                    <a:pt x="44565" y="23977"/>
                    <a:pt x="42218" y="23544"/>
                    <a:pt x="41685" y="21813"/>
                  </a:cubicBezTo>
                  <a:cubicBezTo>
                    <a:pt x="40986" y="19538"/>
                    <a:pt x="43823" y="18083"/>
                    <a:pt x="43643" y="15815"/>
                  </a:cubicBezTo>
                  <a:cubicBezTo>
                    <a:pt x="43443" y="13241"/>
                    <a:pt x="40816" y="13797"/>
                    <a:pt x="39214" y="12612"/>
                  </a:cubicBezTo>
                  <a:cubicBezTo>
                    <a:pt x="35202" y="9625"/>
                    <a:pt x="39967" y="3947"/>
                    <a:pt x="34925" y="1407"/>
                  </a:cubicBezTo>
                  <a:cubicBezTo>
                    <a:pt x="32731" y="299"/>
                    <a:pt x="30776" y="0"/>
                    <a:pt x="29353" y="0"/>
                  </a:cubicBezTo>
                  <a:close/>
                </a:path>
              </a:pathLst>
            </a:custGeom>
            <a:solidFill>
              <a:srgbClr val="3A1D09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g3a7b08288d0_6_494"/>
            <p:cNvSpPr/>
            <p:nvPr/>
          </p:nvSpPr>
          <p:spPr>
            <a:xfrm>
              <a:off x="10214004" y="3952449"/>
              <a:ext cx="61061" cy="390014"/>
            </a:xfrm>
            <a:custGeom>
              <a:rect b="b" l="l" r="r" t="t"/>
              <a:pathLst>
                <a:path extrusionOk="0" h="6825" w="1212">
                  <a:moveTo>
                    <a:pt x="64" y="1"/>
                  </a:moveTo>
                  <a:lnTo>
                    <a:pt x="0" y="5928"/>
                  </a:lnTo>
                  <a:lnTo>
                    <a:pt x="0" y="5942"/>
                  </a:lnTo>
                  <a:cubicBezTo>
                    <a:pt x="0" y="6423"/>
                    <a:pt x="248" y="6814"/>
                    <a:pt x="564" y="6824"/>
                  </a:cubicBezTo>
                  <a:lnTo>
                    <a:pt x="573" y="6824"/>
                  </a:lnTo>
                  <a:cubicBezTo>
                    <a:pt x="882" y="6824"/>
                    <a:pt x="1140" y="6437"/>
                    <a:pt x="1143" y="5959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DC29F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g3a7b08288d0_6_494"/>
            <p:cNvSpPr/>
            <p:nvPr/>
          </p:nvSpPr>
          <p:spPr>
            <a:xfrm>
              <a:off x="10202720" y="3562792"/>
              <a:ext cx="95068" cy="831631"/>
            </a:xfrm>
            <a:custGeom>
              <a:rect b="b" l="l" r="r" t="t"/>
              <a:pathLst>
                <a:path extrusionOk="0" h="14553" w="1887">
                  <a:moveTo>
                    <a:pt x="998" y="0"/>
                  </a:moveTo>
                  <a:cubicBezTo>
                    <a:pt x="516" y="0"/>
                    <a:pt x="122" y="757"/>
                    <a:pt x="113" y="1707"/>
                  </a:cubicBezTo>
                  <a:lnTo>
                    <a:pt x="0" y="14553"/>
                  </a:lnTo>
                  <a:lnTo>
                    <a:pt x="1775" y="14553"/>
                  </a:lnTo>
                  <a:lnTo>
                    <a:pt x="1887" y="1765"/>
                  </a:lnTo>
                  <a:lnTo>
                    <a:pt x="1887" y="1734"/>
                  </a:lnTo>
                  <a:cubicBezTo>
                    <a:pt x="1887" y="791"/>
                    <a:pt x="1500" y="14"/>
                    <a:pt x="1015" y="0"/>
                  </a:cubicBezTo>
                  <a:close/>
                </a:path>
              </a:pathLst>
            </a:custGeom>
            <a:solidFill>
              <a:srgbClr val="332533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3a7b08288d0_6_494"/>
            <p:cNvSpPr/>
            <p:nvPr/>
          </p:nvSpPr>
          <p:spPr>
            <a:xfrm>
              <a:off x="10349222" y="3581592"/>
              <a:ext cx="95068" cy="818030"/>
            </a:xfrm>
            <a:custGeom>
              <a:rect b="b" l="l" r="r" t="t"/>
              <a:pathLst>
                <a:path extrusionOk="0" h="14315" w="1887">
                  <a:moveTo>
                    <a:pt x="1001" y="0"/>
                  </a:moveTo>
                  <a:cubicBezTo>
                    <a:pt x="515" y="0"/>
                    <a:pt x="122" y="747"/>
                    <a:pt x="112" y="1680"/>
                  </a:cubicBezTo>
                  <a:lnTo>
                    <a:pt x="0" y="14315"/>
                  </a:lnTo>
                  <a:lnTo>
                    <a:pt x="1774" y="14315"/>
                  </a:lnTo>
                  <a:lnTo>
                    <a:pt x="1887" y="1737"/>
                  </a:lnTo>
                  <a:lnTo>
                    <a:pt x="1887" y="1707"/>
                  </a:lnTo>
                  <a:cubicBezTo>
                    <a:pt x="1887" y="777"/>
                    <a:pt x="1500" y="14"/>
                    <a:pt x="1015" y="0"/>
                  </a:cubicBezTo>
                  <a:close/>
                </a:path>
              </a:pathLst>
            </a:custGeom>
            <a:solidFill>
              <a:srgbClr val="332533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3a7b08288d0_6_494"/>
            <p:cNvSpPr/>
            <p:nvPr/>
          </p:nvSpPr>
          <p:spPr>
            <a:xfrm>
              <a:off x="9911205" y="2350337"/>
              <a:ext cx="186911" cy="226006"/>
            </a:xfrm>
            <a:custGeom>
              <a:rect b="b" l="l" r="r" t="t"/>
              <a:pathLst>
                <a:path extrusionOk="0" h="4486" w="3710">
                  <a:moveTo>
                    <a:pt x="1853" y="0"/>
                  </a:moveTo>
                  <a:cubicBezTo>
                    <a:pt x="836" y="0"/>
                    <a:pt x="1" y="835"/>
                    <a:pt x="1" y="1853"/>
                  </a:cubicBezTo>
                  <a:lnTo>
                    <a:pt x="1" y="2633"/>
                  </a:lnTo>
                  <a:cubicBezTo>
                    <a:pt x="1" y="3655"/>
                    <a:pt x="836" y="4485"/>
                    <a:pt x="1853" y="4485"/>
                  </a:cubicBezTo>
                  <a:cubicBezTo>
                    <a:pt x="2875" y="4485"/>
                    <a:pt x="3709" y="3655"/>
                    <a:pt x="3709" y="2633"/>
                  </a:cubicBezTo>
                  <a:lnTo>
                    <a:pt x="3709" y="1853"/>
                  </a:lnTo>
                  <a:cubicBezTo>
                    <a:pt x="3709" y="835"/>
                    <a:pt x="2875" y="0"/>
                    <a:pt x="1853" y="0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3a7b08288d0_6_494"/>
            <p:cNvSpPr/>
            <p:nvPr/>
          </p:nvSpPr>
          <p:spPr>
            <a:xfrm>
              <a:off x="10517239" y="2350337"/>
              <a:ext cx="187566" cy="226158"/>
            </a:xfrm>
            <a:custGeom>
              <a:rect b="b" l="l" r="r" t="t"/>
              <a:pathLst>
                <a:path extrusionOk="0" h="4489" w="3723">
                  <a:moveTo>
                    <a:pt x="1859" y="0"/>
                  </a:moveTo>
                  <a:cubicBezTo>
                    <a:pt x="838" y="0"/>
                    <a:pt x="0" y="838"/>
                    <a:pt x="0" y="1863"/>
                  </a:cubicBezTo>
                  <a:lnTo>
                    <a:pt x="0" y="2630"/>
                  </a:lnTo>
                  <a:cubicBezTo>
                    <a:pt x="0" y="3654"/>
                    <a:pt x="838" y="4489"/>
                    <a:pt x="1859" y="4489"/>
                  </a:cubicBezTo>
                  <a:cubicBezTo>
                    <a:pt x="2885" y="4489"/>
                    <a:pt x="3723" y="3654"/>
                    <a:pt x="3723" y="2630"/>
                  </a:cubicBezTo>
                  <a:lnTo>
                    <a:pt x="3723" y="1863"/>
                  </a:lnTo>
                  <a:cubicBezTo>
                    <a:pt x="3723" y="838"/>
                    <a:pt x="2885" y="0"/>
                    <a:pt x="1859" y="0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g3a7b08288d0_6_494"/>
            <p:cNvSpPr/>
            <p:nvPr/>
          </p:nvSpPr>
          <p:spPr>
            <a:xfrm>
              <a:off x="10046495" y="1927403"/>
              <a:ext cx="547030" cy="821553"/>
            </a:xfrm>
            <a:custGeom>
              <a:rect b="b" l="l" r="r" t="t"/>
              <a:pathLst>
                <a:path extrusionOk="0" h="16307" w="10858">
                  <a:moveTo>
                    <a:pt x="4998" y="1"/>
                  </a:moveTo>
                  <a:cubicBezTo>
                    <a:pt x="3288" y="1"/>
                    <a:pt x="1771" y="764"/>
                    <a:pt x="872" y="1914"/>
                  </a:cubicBezTo>
                  <a:cubicBezTo>
                    <a:pt x="319" y="2620"/>
                    <a:pt x="0" y="3461"/>
                    <a:pt x="0" y="4368"/>
                  </a:cubicBezTo>
                  <a:lnTo>
                    <a:pt x="0" y="11941"/>
                  </a:lnTo>
                  <a:cubicBezTo>
                    <a:pt x="0" y="14343"/>
                    <a:pt x="2249" y="16307"/>
                    <a:pt x="4998" y="16307"/>
                  </a:cubicBezTo>
                  <a:lnTo>
                    <a:pt x="5863" y="16307"/>
                  </a:lnTo>
                  <a:cubicBezTo>
                    <a:pt x="8608" y="16307"/>
                    <a:pt x="10857" y="14343"/>
                    <a:pt x="10857" y="11941"/>
                  </a:cubicBezTo>
                  <a:lnTo>
                    <a:pt x="10857" y="4368"/>
                  </a:lnTo>
                  <a:cubicBezTo>
                    <a:pt x="10857" y="1965"/>
                    <a:pt x="8608" y="1"/>
                    <a:pt x="5863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0" name="Google Shape;1300;g3a7b08288d0_6_494"/>
            <p:cNvGrpSpPr/>
            <p:nvPr/>
          </p:nvGrpSpPr>
          <p:grpSpPr>
            <a:xfrm>
              <a:off x="10035312" y="1916208"/>
              <a:ext cx="566157" cy="494234"/>
              <a:chOff x="1951445" y="1493995"/>
              <a:chExt cx="623521" cy="544310"/>
            </a:xfrm>
          </p:grpSpPr>
          <p:sp>
            <p:nvSpPr>
              <p:cNvPr id="1301" name="Google Shape;1301;g3a7b08288d0_6_494"/>
              <p:cNvSpPr/>
              <p:nvPr/>
            </p:nvSpPr>
            <p:spPr>
              <a:xfrm>
                <a:off x="1951445" y="1493995"/>
                <a:ext cx="623521" cy="317028"/>
              </a:xfrm>
              <a:custGeom>
                <a:rect b="b" l="l" r="r" t="t"/>
                <a:pathLst>
                  <a:path extrusionOk="0" h="4724" w="10858">
                    <a:moveTo>
                      <a:pt x="4998" y="1"/>
                    </a:moveTo>
                    <a:cubicBezTo>
                      <a:pt x="3288" y="1"/>
                      <a:pt x="1771" y="764"/>
                      <a:pt x="872" y="1914"/>
                    </a:cubicBezTo>
                    <a:cubicBezTo>
                      <a:pt x="319" y="2620"/>
                      <a:pt x="0" y="3461"/>
                      <a:pt x="0" y="4368"/>
                    </a:cubicBezTo>
                    <a:lnTo>
                      <a:pt x="0" y="4724"/>
                    </a:lnTo>
                    <a:lnTo>
                      <a:pt x="10857" y="4724"/>
                    </a:lnTo>
                    <a:lnTo>
                      <a:pt x="10857" y="4368"/>
                    </a:lnTo>
                    <a:cubicBezTo>
                      <a:pt x="10857" y="1965"/>
                      <a:pt x="8608" y="1"/>
                      <a:pt x="5863" y="1"/>
                    </a:cubicBezTo>
                    <a:close/>
                  </a:path>
                </a:pathLst>
              </a:custGeom>
              <a:solidFill>
                <a:srgbClr val="3A1D09"/>
              </a:solidFill>
              <a:ln>
                <a:noFill/>
              </a:ln>
            </p:spPr>
            <p:txBody>
              <a:bodyPr anchorCtr="0" anchor="ctr" bIns="70125" lIns="70125" spcFirstLastPara="1" rIns="70125" wrap="square" tIns="701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74"/>
                  <a:buFont typeface="Arial"/>
                  <a:buNone/>
                </a:pPr>
                <a:r>
                  <a:t/>
                </a:r>
                <a:endParaRPr b="0" i="0" sz="107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g3a7b08288d0_6_494"/>
              <p:cNvSpPr/>
              <p:nvPr/>
            </p:nvSpPr>
            <p:spPr>
              <a:xfrm>
                <a:off x="1957600" y="1647251"/>
                <a:ext cx="119803" cy="391054"/>
              </a:xfrm>
              <a:custGeom>
                <a:rect b="b" l="l" r="r" t="t"/>
                <a:pathLst>
                  <a:path extrusionOk="0" h="5657" w="2159">
                    <a:moveTo>
                      <a:pt x="872" y="0"/>
                    </a:moveTo>
                    <a:cubicBezTo>
                      <a:pt x="319" y="706"/>
                      <a:pt x="0" y="1547"/>
                      <a:pt x="0" y="2454"/>
                    </a:cubicBezTo>
                    <a:lnTo>
                      <a:pt x="0" y="5647"/>
                    </a:lnTo>
                    <a:cubicBezTo>
                      <a:pt x="58" y="5653"/>
                      <a:pt x="122" y="5656"/>
                      <a:pt x="184" y="5656"/>
                    </a:cubicBezTo>
                    <a:cubicBezTo>
                      <a:pt x="1272" y="5656"/>
                      <a:pt x="2158" y="4353"/>
                      <a:pt x="2158" y="2739"/>
                    </a:cubicBezTo>
                    <a:cubicBezTo>
                      <a:pt x="2158" y="1486"/>
                      <a:pt x="1622" y="415"/>
                      <a:pt x="872" y="0"/>
                    </a:cubicBezTo>
                    <a:close/>
                  </a:path>
                </a:pathLst>
              </a:custGeom>
              <a:solidFill>
                <a:srgbClr val="3A1D09"/>
              </a:solidFill>
              <a:ln>
                <a:noFill/>
              </a:ln>
            </p:spPr>
            <p:txBody>
              <a:bodyPr anchorCtr="0" anchor="ctr" bIns="70125" lIns="70125" spcFirstLastPara="1" rIns="70125" wrap="square" tIns="701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74"/>
                  <a:buFont typeface="Arial"/>
                  <a:buNone/>
                </a:pPr>
                <a:r>
                  <a:t/>
                </a:r>
                <a:endParaRPr b="0" i="0" sz="107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3" name="Google Shape;1303;g3a7b08288d0_6_494"/>
            <p:cNvSpPr/>
            <p:nvPr/>
          </p:nvSpPr>
          <p:spPr>
            <a:xfrm>
              <a:off x="10650802" y="3354719"/>
              <a:ext cx="174366" cy="476850"/>
            </a:xfrm>
            <a:custGeom>
              <a:rect b="b" l="l" r="r" t="t"/>
              <a:pathLst>
                <a:path extrusionOk="0" h="9465" w="3461">
                  <a:moveTo>
                    <a:pt x="1520" y="0"/>
                  </a:moveTo>
                  <a:cubicBezTo>
                    <a:pt x="1436" y="0"/>
                    <a:pt x="1351" y="7"/>
                    <a:pt x="1265" y="22"/>
                  </a:cubicBezTo>
                  <a:cubicBezTo>
                    <a:pt x="506" y="154"/>
                    <a:pt x="0" y="836"/>
                    <a:pt x="143" y="1536"/>
                  </a:cubicBezTo>
                  <a:lnTo>
                    <a:pt x="1730" y="9315"/>
                  </a:lnTo>
                  <a:cubicBezTo>
                    <a:pt x="1744" y="9366"/>
                    <a:pt x="1765" y="9414"/>
                    <a:pt x="1781" y="9464"/>
                  </a:cubicBezTo>
                  <a:cubicBezTo>
                    <a:pt x="2462" y="9398"/>
                    <a:pt x="2756" y="9298"/>
                    <a:pt x="3428" y="9298"/>
                  </a:cubicBezTo>
                  <a:cubicBezTo>
                    <a:pt x="3439" y="9298"/>
                    <a:pt x="3450" y="9298"/>
                    <a:pt x="3461" y="9298"/>
                  </a:cubicBezTo>
                  <a:cubicBezTo>
                    <a:pt x="3228" y="7737"/>
                    <a:pt x="3153" y="1993"/>
                    <a:pt x="3102" y="1993"/>
                  </a:cubicBezTo>
                  <a:cubicBezTo>
                    <a:pt x="3101" y="1993"/>
                    <a:pt x="3101" y="1993"/>
                    <a:pt x="3101" y="1993"/>
                  </a:cubicBezTo>
                  <a:lnTo>
                    <a:pt x="2908" y="1057"/>
                  </a:lnTo>
                  <a:cubicBezTo>
                    <a:pt x="2781" y="436"/>
                    <a:pt x="2184" y="0"/>
                    <a:pt x="1520" y="0"/>
                  </a:cubicBez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g3a7b08288d0_6_494"/>
            <p:cNvSpPr/>
            <p:nvPr/>
          </p:nvSpPr>
          <p:spPr>
            <a:xfrm>
              <a:off x="10470093" y="2932440"/>
              <a:ext cx="329135" cy="548542"/>
            </a:xfrm>
            <a:custGeom>
              <a:rect b="b" l="l" r="r" t="t"/>
              <a:pathLst>
                <a:path extrusionOk="0" h="10888" w="6533">
                  <a:moveTo>
                    <a:pt x="496" y="0"/>
                  </a:moveTo>
                  <a:cubicBezTo>
                    <a:pt x="248" y="0"/>
                    <a:pt x="74" y="176"/>
                    <a:pt x="34" y="624"/>
                  </a:cubicBezTo>
                  <a:cubicBezTo>
                    <a:pt x="1" y="1021"/>
                    <a:pt x="153" y="1411"/>
                    <a:pt x="306" y="1784"/>
                  </a:cubicBezTo>
                  <a:cubicBezTo>
                    <a:pt x="1348" y="4366"/>
                    <a:pt x="2392" y="6949"/>
                    <a:pt x="3434" y="9527"/>
                  </a:cubicBezTo>
                  <a:cubicBezTo>
                    <a:pt x="3601" y="9938"/>
                    <a:pt x="3780" y="10369"/>
                    <a:pt x="4146" y="10643"/>
                  </a:cubicBezTo>
                  <a:cubicBezTo>
                    <a:pt x="4368" y="10812"/>
                    <a:pt x="4642" y="10888"/>
                    <a:pt x="4921" y="10888"/>
                  </a:cubicBezTo>
                  <a:cubicBezTo>
                    <a:pt x="5129" y="10888"/>
                    <a:pt x="5340" y="10846"/>
                    <a:pt x="5535" y="10769"/>
                  </a:cubicBezTo>
                  <a:cubicBezTo>
                    <a:pt x="5945" y="10606"/>
                    <a:pt x="6277" y="10287"/>
                    <a:pt x="6349" y="9877"/>
                  </a:cubicBezTo>
                  <a:cubicBezTo>
                    <a:pt x="6532" y="8808"/>
                    <a:pt x="5579" y="7105"/>
                    <a:pt x="5189" y="6120"/>
                  </a:cubicBezTo>
                  <a:cubicBezTo>
                    <a:pt x="4652" y="4777"/>
                    <a:pt x="4018" y="3450"/>
                    <a:pt x="3166" y="2249"/>
                  </a:cubicBezTo>
                  <a:cubicBezTo>
                    <a:pt x="2879" y="1845"/>
                    <a:pt x="1299" y="0"/>
                    <a:pt x="496" y="0"/>
                  </a:cubicBez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g3a7b08288d0_6_494"/>
            <p:cNvSpPr/>
            <p:nvPr/>
          </p:nvSpPr>
          <p:spPr>
            <a:xfrm>
              <a:off x="10631306" y="3634878"/>
              <a:ext cx="256940" cy="222883"/>
            </a:xfrm>
            <a:custGeom>
              <a:rect b="b" l="l" r="r" t="t"/>
              <a:pathLst>
                <a:path extrusionOk="0" h="4424" w="5100">
                  <a:moveTo>
                    <a:pt x="2475" y="1"/>
                  </a:moveTo>
                  <a:cubicBezTo>
                    <a:pt x="2377" y="1"/>
                    <a:pt x="2278" y="7"/>
                    <a:pt x="2178" y="18"/>
                  </a:cubicBezTo>
                  <a:cubicBezTo>
                    <a:pt x="882" y="168"/>
                    <a:pt x="0" y="1274"/>
                    <a:pt x="207" y="2486"/>
                  </a:cubicBezTo>
                  <a:cubicBezTo>
                    <a:pt x="395" y="3603"/>
                    <a:pt x="1444" y="4423"/>
                    <a:pt x="2624" y="4423"/>
                  </a:cubicBezTo>
                  <a:cubicBezTo>
                    <a:pt x="2722" y="4423"/>
                    <a:pt x="2821" y="4418"/>
                    <a:pt x="2921" y="4406"/>
                  </a:cubicBezTo>
                  <a:cubicBezTo>
                    <a:pt x="4214" y="4257"/>
                    <a:pt x="5099" y="3150"/>
                    <a:pt x="4893" y="1939"/>
                  </a:cubicBezTo>
                  <a:cubicBezTo>
                    <a:pt x="4705" y="821"/>
                    <a:pt x="3652" y="1"/>
                    <a:pt x="247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3a7b08288d0_6_494"/>
            <p:cNvSpPr/>
            <p:nvPr/>
          </p:nvSpPr>
          <p:spPr>
            <a:xfrm>
              <a:off x="10613018" y="3694628"/>
              <a:ext cx="106000" cy="99501"/>
            </a:xfrm>
            <a:custGeom>
              <a:rect b="b" l="l" r="r" t="t"/>
              <a:pathLst>
                <a:path extrusionOk="0" h="1975" w="2104">
                  <a:moveTo>
                    <a:pt x="1052" y="0"/>
                  </a:moveTo>
                  <a:cubicBezTo>
                    <a:pt x="472" y="0"/>
                    <a:pt x="0" y="441"/>
                    <a:pt x="0" y="987"/>
                  </a:cubicBezTo>
                  <a:cubicBezTo>
                    <a:pt x="0" y="1530"/>
                    <a:pt x="472" y="1975"/>
                    <a:pt x="1052" y="1975"/>
                  </a:cubicBezTo>
                  <a:cubicBezTo>
                    <a:pt x="1635" y="1975"/>
                    <a:pt x="2103" y="1530"/>
                    <a:pt x="2103" y="987"/>
                  </a:cubicBezTo>
                  <a:cubicBezTo>
                    <a:pt x="2103" y="441"/>
                    <a:pt x="1635" y="0"/>
                    <a:pt x="1052" y="0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g3a7b08288d0_6_494"/>
            <p:cNvSpPr/>
            <p:nvPr/>
          </p:nvSpPr>
          <p:spPr>
            <a:xfrm>
              <a:off x="10064054" y="2821059"/>
              <a:ext cx="532873" cy="163283"/>
            </a:xfrm>
            <a:custGeom>
              <a:rect b="b" l="l" r="r" t="t"/>
              <a:pathLst>
                <a:path extrusionOk="0" h="3241" w="10577">
                  <a:moveTo>
                    <a:pt x="4622" y="0"/>
                  </a:moveTo>
                  <a:cubicBezTo>
                    <a:pt x="2518" y="0"/>
                    <a:pt x="713" y="1354"/>
                    <a:pt x="1" y="3240"/>
                  </a:cubicBezTo>
                  <a:lnTo>
                    <a:pt x="10577" y="3240"/>
                  </a:lnTo>
                  <a:cubicBezTo>
                    <a:pt x="9860" y="1354"/>
                    <a:pt x="8056" y="0"/>
                    <a:pt x="5952" y="0"/>
                  </a:cubicBez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g3a7b08288d0_6_494"/>
            <p:cNvSpPr/>
            <p:nvPr/>
          </p:nvSpPr>
          <p:spPr>
            <a:xfrm>
              <a:off x="10066998" y="3354547"/>
              <a:ext cx="566175" cy="343947"/>
            </a:xfrm>
            <a:custGeom>
              <a:rect b="b" l="l" r="r" t="t"/>
              <a:pathLst>
                <a:path extrusionOk="0" h="6827" w="11238">
                  <a:moveTo>
                    <a:pt x="0" y="1"/>
                  </a:moveTo>
                  <a:lnTo>
                    <a:pt x="0" y="3549"/>
                  </a:lnTo>
                  <a:cubicBezTo>
                    <a:pt x="0" y="5351"/>
                    <a:pt x="2229" y="6827"/>
                    <a:pt x="4954" y="6827"/>
                  </a:cubicBezTo>
                  <a:lnTo>
                    <a:pt x="6284" y="6827"/>
                  </a:lnTo>
                  <a:cubicBezTo>
                    <a:pt x="9008" y="6827"/>
                    <a:pt x="11238" y="5351"/>
                    <a:pt x="11238" y="3549"/>
                  </a:cubicBezTo>
                  <a:lnTo>
                    <a:pt x="11238" y="1"/>
                  </a:ln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g3a7b08288d0_6_494"/>
            <p:cNvSpPr/>
            <p:nvPr/>
          </p:nvSpPr>
          <p:spPr>
            <a:xfrm>
              <a:off x="10266146" y="2722942"/>
              <a:ext cx="106000" cy="237644"/>
            </a:xfrm>
            <a:custGeom>
              <a:rect b="b" l="l" r="r" t="t"/>
              <a:pathLst>
                <a:path extrusionOk="0" h="4717" w="2104">
                  <a:moveTo>
                    <a:pt x="0" y="1"/>
                  </a:moveTo>
                  <a:lnTo>
                    <a:pt x="0" y="4717"/>
                  </a:lnTo>
                  <a:lnTo>
                    <a:pt x="2103" y="471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g3a7b08288d0_6_494"/>
            <p:cNvSpPr/>
            <p:nvPr/>
          </p:nvSpPr>
          <p:spPr>
            <a:xfrm>
              <a:off x="9949062" y="2778639"/>
              <a:ext cx="443448" cy="205703"/>
            </a:xfrm>
            <a:custGeom>
              <a:rect b="b" l="l" r="r" t="t"/>
              <a:pathLst>
                <a:path extrusionOk="0" h="4083" w="8802">
                  <a:moveTo>
                    <a:pt x="4401" y="1"/>
                  </a:moveTo>
                  <a:cubicBezTo>
                    <a:pt x="2074" y="1"/>
                    <a:pt x="170" y="1802"/>
                    <a:pt x="0" y="4082"/>
                  </a:cubicBezTo>
                  <a:lnTo>
                    <a:pt x="8801" y="4082"/>
                  </a:lnTo>
                  <a:cubicBezTo>
                    <a:pt x="8632" y="1802"/>
                    <a:pt x="6728" y="1"/>
                    <a:pt x="4401" y="1"/>
                  </a:cubicBez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g3a7b08288d0_6_494"/>
            <p:cNvSpPr/>
            <p:nvPr/>
          </p:nvSpPr>
          <p:spPr>
            <a:xfrm>
              <a:off x="10066848" y="2879873"/>
              <a:ext cx="564109" cy="601038"/>
            </a:xfrm>
            <a:custGeom>
              <a:rect b="b" l="l" r="r" t="t"/>
              <a:pathLst>
                <a:path extrusionOk="0" h="11930" w="11197">
                  <a:moveTo>
                    <a:pt x="2124" y="0"/>
                  </a:moveTo>
                  <a:lnTo>
                    <a:pt x="0" y="85"/>
                  </a:lnTo>
                  <a:lnTo>
                    <a:pt x="0" y="11930"/>
                  </a:lnTo>
                  <a:lnTo>
                    <a:pt x="11197" y="11787"/>
                  </a:lnTo>
                  <a:lnTo>
                    <a:pt x="11197" y="3030"/>
                  </a:lnTo>
                  <a:lnTo>
                    <a:pt x="7844" y="9175"/>
                  </a:lnTo>
                  <a:lnTo>
                    <a:pt x="2042" y="176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g3a7b08288d0_6_494"/>
            <p:cNvSpPr/>
            <p:nvPr/>
          </p:nvSpPr>
          <p:spPr>
            <a:xfrm>
              <a:off x="9891731" y="3409762"/>
              <a:ext cx="145398" cy="479672"/>
            </a:xfrm>
            <a:custGeom>
              <a:rect b="b" l="l" r="r" t="t"/>
              <a:pathLst>
                <a:path extrusionOk="0" h="9521" w="2886">
                  <a:moveTo>
                    <a:pt x="1512" y="0"/>
                  </a:moveTo>
                  <a:cubicBezTo>
                    <a:pt x="1505" y="0"/>
                    <a:pt x="1498" y="1"/>
                    <a:pt x="1491" y="1"/>
                  </a:cubicBezTo>
                  <a:cubicBezTo>
                    <a:pt x="721" y="10"/>
                    <a:pt x="80" y="604"/>
                    <a:pt x="69" y="1321"/>
                  </a:cubicBezTo>
                  <a:lnTo>
                    <a:pt x="56" y="2273"/>
                  </a:lnTo>
                  <a:cubicBezTo>
                    <a:pt x="56" y="2273"/>
                    <a:pt x="55" y="2273"/>
                    <a:pt x="55" y="2273"/>
                  </a:cubicBezTo>
                  <a:lnTo>
                    <a:pt x="55" y="2273"/>
                  </a:lnTo>
                  <a:cubicBezTo>
                    <a:pt x="1" y="2273"/>
                    <a:pt x="989" y="7941"/>
                    <a:pt x="1050" y="9521"/>
                  </a:cubicBezTo>
                  <a:cubicBezTo>
                    <a:pt x="1735" y="9389"/>
                    <a:pt x="2041" y="9433"/>
                    <a:pt x="2733" y="9375"/>
                  </a:cubicBezTo>
                  <a:cubicBezTo>
                    <a:pt x="2739" y="9321"/>
                    <a:pt x="2753" y="9270"/>
                    <a:pt x="2753" y="9215"/>
                  </a:cubicBezTo>
                  <a:lnTo>
                    <a:pt x="2875" y="1280"/>
                  </a:lnTo>
                  <a:cubicBezTo>
                    <a:pt x="2886" y="570"/>
                    <a:pt x="2276" y="0"/>
                    <a:pt x="1512" y="0"/>
                  </a:cubicBez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g3a7b08288d0_6_494"/>
            <p:cNvSpPr/>
            <p:nvPr/>
          </p:nvSpPr>
          <p:spPr>
            <a:xfrm>
              <a:off x="9887499" y="2952620"/>
              <a:ext cx="250995" cy="582145"/>
            </a:xfrm>
            <a:custGeom>
              <a:rect b="b" l="l" r="r" t="t"/>
              <a:pathLst>
                <a:path extrusionOk="0" h="11555" w="4982">
                  <a:moveTo>
                    <a:pt x="4389" y="0"/>
                  </a:moveTo>
                  <a:cubicBezTo>
                    <a:pt x="3604" y="0"/>
                    <a:pt x="2312" y="2244"/>
                    <a:pt x="2098" y="2709"/>
                  </a:cubicBezTo>
                  <a:cubicBezTo>
                    <a:pt x="1484" y="4053"/>
                    <a:pt x="1103" y="5471"/>
                    <a:pt x="828" y="6893"/>
                  </a:cubicBezTo>
                  <a:cubicBezTo>
                    <a:pt x="625" y="7931"/>
                    <a:pt x="1" y="9780"/>
                    <a:pt x="377" y="10794"/>
                  </a:cubicBezTo>
                  <a:cubicBezTo>
                    <a:pt x="523" y="11184"/>
                    <a:pt x="910" y="11439"/>
                    <a:pt x="1344" y="11524"/>
                  </a:cubicBezTo>
                  <a:cubicBezTo>
                    <a:pt x="1450" y="11544"/>
                    <a:pt x="1558" y="11555"/>
                    <a:pt x="1666" y="11555"/>
                  </a:cubicBezTo>
                  <a:cubicBezTo>
                    <a:pt x="2048" y="11555"/>
                    <a:pt x="2431" y="11425"/>
                    <a:pt x="2685" y="11144"/>
                  </a:cubicBezTo>
                  <a:cubicBezTo>
                    <a:pt x="2993" y="10805"/>
                    <a:pt x="3092" y="10347"/>
                    <a:pt x="3177" y="9916"/>
                  </a:cubicBezTo>
                  <a:cubicBezTo>
                    <a:pt x="3726" y="7185"/>
                    <a:pt x="4276" y="4457"/>
                    <a:pt x="4822" y="1726"/>
                  </a:cubicBezTo>
                  <a:cubicBezTo>
                    <a:pt x="4904" y="1331"/>
                    <a:pt x="4981" y="921"/>
                    <a:pt x="4873" y="537"/>
                  </a:cubicBezTo>
                  <a:cubicBezTo>
                    <a:pt x="4766" y="155"/>
                    <a:pt x="4595" y="0"/>
                    <a:pt x="4389" y="0"/>
                  </a:cubicBezTo>
                  <a:close/>
                </a:path>
              </a:pathLst>
            </a:custGeom>
            <a:solidFill>
              <a:srgbClr val="F25333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g3a7b08288d0_6_494"/>
            <p:cNvSpPr/>
            <p:nvPr/>
          </p:nvSpPr>
          <p:spPr>
            <a:xfrm>
              <a:off x="9875054" y="3689417"/>
              <a:ext cx="239357" cy="224797"/>
            </a:xfrm>
            <a:custGeom>
              <a:rect b="b" l="l" r="r" t="t"/>
              <a:pathLst>
                <a:path extrusionOk="0" h="4462" w="4751">
                  <a:moveTo>
                    <a:pt x="2512" y="1"/>
                  </a:moveTo>
                  <a:cubicBezTo>
                    <a:pt x="2453" y="1"/>
                    <a:pt x="2394" y="3"/>
                    <a:pt x="2334" y="7"/>
                  </a:cubicBezTo>
                  <a:cubicBezTo>
                    <a:pt x="1034" y="98"/>
                    <a:pt x="0" y="1168"/>
                    <a:pt x="21" y="2396"/>
                  </a:cubicBezTo>
                  <a:cubicBezTo>
                    <a:pt x="43" y="3567"/>
                    <a:pt x="1019" y="4461"/>
                    <a:pt x="2238" y="4461"/>
                  </a:cubicBezTo>
                  <a:cubicBezTo>
                    <a:pt x="2296" y="4461"/>
                    <a:pt x="2356" y="4459"/>
                    <a:pt x="2416" y="4455"/>
                  </a:cubicBezTo>
                  <a:cubicBezTo>
                    <a:pt x="3715" y="4364"/>
                    <a:pt x="4750" y="3295"/>
                    <a:pt x="4730" y="2067"/>
                  </a:cubicBezTo>
                  <a:cubicBezTo>
                    <a:pt x="4707" y="895"/>
                    <a:pt x="3730" y="1"/>
                    <a:pt x="2512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g3a7b08288d0_6_494"/>
            <p:cNvSpPr/>
            <p:nvPr/>
          </p:nvSpPr>
          <p:spPr>
            <a:xfrm>
              <a:off x="10029215" y="3732743"/>
              <a:ext cx="114363" cy="99602"/>
            </a:xfrm>
            <a:custGeom>
              <a:rect b="b" l="l" r="r" t="t"/>
              <a:pathLst>
                <a:path extrusionOk="0" h="1977" w="2270">
                  <a:moveTo>
                    <a:pt x="1160" y="0"/>
                  </a:moveTo>
                  <a:cubicBezTo>
                    <a:pt x="1092" y="0"/>
                    <a:pt x="1023" y="7"/>
                    <a:pt x="954" y="19"/>
                  </a:cubicBezTo>
                  <a:cubicBezTo>
                    <a:pt x="384" y="128"/>
                    <a:pt x="0" y="646"/>
                    <a:pt x="102" y="1183"/>
                  </a:cubicBezTo>
                  <a:cubicBezTo>
                    <a:pt x="189" y="1653"/>
                    <a:pt x="619" y="1976"/>
                    <a:pt x="1108" y="1976"/>
                  </a:cubicBezTo>
                  <a:cubicBezTo>
                    <a:pt x="1177" y="1976"/>
                    <a:pt x="1247" y="1970"/>
                    <a:pt x="1317" y="1957"/>
                  </a:cubicBezTo>
                  <a:cubicBezTo>
                    <a:pt x="1890" y="1852"/>
                    <a:pt x="2270" y="1329"/>
                    <a:pt x="2168" y="796"/>
                  </a:cubicBezTo>
                  <a:cubicBezTo>
                    <a:pt x="2082" y="325"/>
                    <a:pt x="1650" y="0"/>
                    <a:pt x="1160" y="0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3a7b08288d0_6_494"/>
            <p:cNvSpPr/>
            <p:nvPr/>
          </p:nvSpPr>
          <p:spPr>
            <a:xfrm>
              <a:off x="10064054" y="2981490"/>
              <a:ext cx="582750" cy="426369"/>
            </a:xfrm>
            <a:custGeom>
              <a:rect b="b" l="l" r="r" t="t"/>
              <a:pathLst>
                <a:path extrusionOk="0" h="8463" w="11567">
                  <a:moveTo>
                    <a:pt x="1" y="0"/>
                  </a:moveTo>
                  <a:lnTo>
                    <a:pt x="7411" y="8462"/>
                  </a:lnTo>
                  <a:lnTo>
                    <a:pt x="11567" y="1890"/>
                  </a:lnTo>
                  <a:cubicBezTo>
                    <a:pt x="11567" y="1890"/>
                    <a:pt x="11299" y="465"/>
                    <a:pt x="10577" y="0"/>
                  </a:cubicBezTo>
                  <a:close/>
                </a:path>
              </a:pathLst>
            </a:custGeom>
            <a:solidFill>
              <a:srgbClr val="FA9373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g3a7b08288d0_6_494"/>
            <p:cNvSpPr/>
            <p:nvPr/>
          </p:nvSpPr>
          <p:spPr>
            <a:xfrm>
              <a:off x="10236524" y="2922242"/>
              <a:ext cx="33906" cy="441282"/>
            </a:xfrm>
            <a:custGeom>
              <a:rect b="b" l="l" r="r" t="t"/>
              <a:pathLst>
                <a:path extrusionOk="0" h="8759" w="673">
                  <a:moveTo>
                    <a:pt x="337" y="0"/>
                  </a:moveTo>
                  <a:cubicBezTo>
                    <a:pt x="150" y="0"/>
                    <a:pt x="1" y="154"/>
                    <a:pt x="1" y="340"/>
                  </a:cubicBezTo>
                  <a:lnTo>
                    <a:pt x="1" y="8419"/>
                  </a:lnTo>
                  <a:cubicBezTo>
                    <a:pt x="1" y="8605"/>
                    <a:pt x="150" y="8758"/>
                    <a:pt x="337" y="8758"/>
                  </a:cubicBezTo>
                  <a:cubicBezTo>
                    <a:pt x="520" y="8758"/>
                    <a:pt x="673" y="8605"/>
                    <a:pt x="673" y="8419"/>
                  </a:cubicBezTo>
                  <a:lnTo>
                    <a:pt x="673" y="340"/>
                  </a:lnTo>
                  <a:cubicBezTo>
                    <a:pt x="673" y="154"/>
                    <a:pt x="520" y="0"/>
                    <a:pt x="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g3a7b08288d0_6_494"/>
            <p:cNvSpPr/>
            <p:nvPr/>
          </p:nvSpPr>
          <p:spPr>
            <a:xfrm>
              <a:off x="10448518" y="2922242"/>
              <a:ext cx="33906" cy="441282"/>
            </a:xfrm>
            <a:custGeom>
              <a:rect b="b" l="l" r="r" t="t"/>
              <a:pathLst>
                <a:path extrusionOk="0" h="8759" w="673">
                  <a:moveTo>
                    <a:pt x="336" y="0"/>
                  </a:moveTo>
                  <a:cubicBezTo>
                    <a:pt x="153" y="0"/>
                    <a:pt x="0" y="154"/>
                    <a:pt x="0" y="340"/>
                  </a:cubicBezTo>
                  <a:lnTo>
                    <a:pt x="0" y="8419"/>
                  </a:lnTo>
                  <a:cubicBezTo>
                    <a:pt x="0" y="8605"/>
                    <a:pt x="153" y="8758"/>
                    <a:pt x="336" y="8758"/>
                  </a:cubicBezTo>
                  <a:cubicBezTo>
                    <a:pt x="522" y="8758"/>
                    <a:pt x="672" y="8605"/>
                    <a:pt x="672" y="8419"/>
                  </a:cubicBezTo>
                  <a:lnTo>
                    <a:pt x="672" y="340"/>
                  </a:lnTo>
                  <a:cubicBezTo>
                    <a:pt x="672" y="154"/>
                    <a:pt x="522" y="0"/>
                    <a:pt x="3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g3a7b08288d0_6_494"/>
            <p:cNvSpPr/>
            <p:nvPr/>
          </p:nvSpPr>
          <p:spPr>
            <a:xfrm>
              <a:off x="10366300" y="4345058"/>
              <a:ext cx="353821" cy="101466"/>
            </a:xfrm>
            <a:custGeom>
              <a:rect b="b" l="l" r="r" t="t"/>
              <a:pathLst>
                <a:path extrusionOk="0" h="2014" w="7023">
                  <a:moveTo>
                    <a:pt x="5446" y="0"/>
                  </a:moveTo>
                  <a:cubicBezTo>
                    <a:pt x="5015" y="0"/>
                    <a:pt x="4532" y="146"/>
                    <a:pt x="4052" y="429"/>
                  </a:cubicBezTo>
                  <a:cubicBezTo>
                    <a:pt x="3599" y="695"/>
                    <a:pt x="3051" y="937"/>
                    <a:pt x="2473" y="937"/>
                  </a:cubicBezTo>
                  <a:cubicBezTo>
                    <a:pt x="2328" y="937"/>
                    <a:pt x="2180" y="922"/>
                    <a:pt x="2032" y="888"/>
                  </a:cubicBezTo>
                  <a:cubicBezTo>
                    <a:pt x="1641" y="796"/>
                    <a:pt x="1223" y="319"/>
                    <a:pt x="777" y="319"/>
                  </a:cubicBezTo>
                  <a:cubicBezTo>
                    <a:pt x="709" y="319"/>
                    <a:pt x="640" y="330"/>
                    <a:pt x="571" y="355"/>
                  </a:cubicBezTo>
                  <a:cubicBezTo>
                    <a:pt x="1" y="559"/>
                    <a:pt x="391" y="1498"/>
                    <a:pt x="441" y="2014"/>
                  </a:cubicBezTo>
                  <a:lnTo>
                    <a:pt x="6943" y="2014"/>
                  </a:lnTo>
                  <a:cubicBezTo>
                    <a:pt x="7022" y="643"/>
                    <a:pt x="6350" y="0"/>
                    <a:pt x="5446" y="0"/>
                  </a:cubicBezTo>
                  <a:close/>
                </a:path>
              </a:pathLst>
            </a:custGeom>
            <a:solidFill>
              <a:srgbClr val="FA9373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g3a7b08288d0_6_494"/>
            <p:cNvSpPr/>
            <p:nvPr/>
          </p:nvSpPr>
          <p:spPr>
            <a:xfrm>
              <a:off x="10160653" y="4346186"/>
              <a:ext cx="353821" cy="101416"/>
            </a:xfrm>
            <a:custGeom>
              <a:rect b="b" l="l" r="r" t="t"/>
              <a:pathLst>
                <a:path extrusionOk="0" h="2013" w="7023">
                  <a:moveTo>
                    <a:pt x="5447" y="0"/>
                  </a:moveTo>
                  <a:cubicBezTo>
                    <a:pt x="5017" y="0"/>
                    <a:pt x="4534" y="146"/>
                    <a:pt x="4055" y="428"/>
                  </a:cubicBezTo>
                  <a:cubicBezTo>
                    <a:pt x="3601" y="696"/>
                    <a:pt x="3057" y="937"/>
                    <a:pt x="2480" y="937"/>
                  </a:cubicBezTo>
                  <a:cubicBezTo>
                    <a:pt x="2333" y="937"/>
                    <a:pt x="2183" y="922"/>
                    <a:pt x="2033" y="887"/>
                  </a:cubicBezTo>
                  <a:cubicBezTo>
                    <a:pt x="1644" y="795"/>
                    <a:pt x="1226" y="319"/>
                    <a:pt x="778" y="319"/>
                  </a:cubicBezTo>
                  <a:cubicBezTo>
                    <a:pt x="711" y="319"/>
                    <a:pt x="643" y="329"/>
                    <a:pt x="574" y="354"/>
                  </a:cubicBezTo>
                  <a:cubicBezTo>
                    <a:pt x="0" y="558"/>
                    <a:pt x="394" y="1497"/>
                    <a:pt x="445" y="2013"/>
                  </a:cubicBezTo>
                  <a:lnTo>
                    <a:pt x="6942" y="2013"/>
                  </a:lnTo>
                  <a:cubicBezTo>
                    <a:pt x="7023" y="643"/>
                    <a:pt x="6351" y="0"/>
                    <a:pt x="5447" y="0"/>
                  </a:cubicBezTo>
                  <a:close/>
                </a:path>
              </a:pathLst>
            </a:custGeom>
            <a:solidFill>
              <a:srgbClr val="FA9373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g3a7b08288d0_6_494"/>
            <p:cNvSpPr/>
            <p:nvPr/>
          </p:nvSpPr>
          <p:spPr>
            <a:xfrm>
              <a:off x="10182742" y="4447089"/>
              <a:ext cx="329059" cy="39226"/>
            </a:xfrm>
            <a:prstGeom prst="rect">
              <a:avLst/>
            </a:prstGeom>
            <a:solidFill>
              <a:srgbClr val="332533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3a7b08288d0_6_494"/>
            <p:cNvSpPr/>
            <p:nvPr/>
          </p:nvSpPr>
          <p:spPr>
            <a:xfrm>
              <a:off x="10388853" y="4447089"/>
              <a:ext cx="329059" cy="39226"/>
            </a:xfrm>
            <a:prstGeom prst="rect">
              <a:avLst/>
            </a:prstGeom>
            <a:solidFill>
              <a:srgbClr val="332533"/>
            </a:solidFill>
            <a:ln>
              <a:noFill/>
            </a:ln>
          </p:spPr>
          <p:txBody>
            <a:bodyPr anchorCtr="0" anchor="ctr" bIns="70125" lIns="70125" spcFirstLastPara="1" rIns="70125" wrap="square" tIns="70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74"/>
                <a:buFont typeface="Arial"/>
                <a:buNone/>
              </a:pPr>
              <a:r>
                <a:t/>
              </a:r>
              <a:endParaRPr b="0" i="0" sz="10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23" name="Google Shape;1323;g3a7b08288d0_6_494"/>
            <p:cNvGrpSpPr/>
            <p:nvPr/>
          </p:nvGrpSpPr>
          <p:grpSpPr>
            <a:xfrm>
              <a:off x="10170622" y="2343564"/>
              <a:ext cx="334054" cy="251694"/>
              <a:chOff x="7430065" y="3027325"/>
              <a:chExt cx="444862" cy="335182"/>
            </a:xfrm>
          </p:grpSpPr>
          <p:sp>
            <p:nvSpPr>
              <p:cNvPr id="1324" name="Google Shape;1324;g3a7b08288d0_6_494"/>
              <p:cNvSpPr/>
              <p:nvPr/>
            </p:nvSpPr>
            <p:spPr>
              <a:xfrm>
                <a:off x="7430065" y="3225589"/>
                <a:ext cx="129318" cy="128451"/>
              </a:xfrm>
              <a:custGeom>
                <a:rect b="b" l="l" r="r" t="t"/>
                <a:pathLst>
                  <a:path extrusionOk="0" h="1185" w="1193">
                    <a:moveTo>
                      <a:pt x="598" y="0"/>
                    </a:moveTo>
                    <a:cubicBezTo>
                      <a:pt x="269" y="0"/>
                      <a:pt x="1" y="265"/>
                      <a:pt x="1" y="594"/>
                    </a:cubicBezTo>
                    <a:cubicBezTo>
                      <a:pt x="1" y="920"/>
                      <a:pt x="269" y="1184"/>
                      <a:pt x="598" y="1184"/>
                    </a:cubicBezTo>
                    <a:cubicBezTo>
                      <a:pt x="923" y="1184"/>
                      <a:pt x="1192" y="920"/>
                      <a:pt x="1192" y="594"/>
                    </a:cubicBezTo>
                    <a:cubicBezTo>
                      <a:pt x="1192" y="265"/>
                      <a:pt x="923" y="0"/>
                      <a:pt x="598" y="0"/>
                    </a:cubicBezTo>
                    <a:close/>
                  </a:path>
                </a:pathLst>
              </a:custGeom>
              <a:solidFill>
                <a:srgbClr val="FE7C5C"/>
              </a:solidFill>
              <a:ln>
                <a:noFill/>
              </a:ln>
            </p:spPr>
            <p:txBody>
              <a:bodyPr anchorCtr="0" anchor="ctr" bIns="70125" lIns="70125" spcFirstLastPara="1" rIns="70125" wrap="square" tIns="701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74"/>
                  <a:buFont typeface="Arial"/>
                  <a:buNone/>
                </a:pPr>
                <a:r>
                  <a:t/>
                </a:r>
                <a:endParaRPr b="0" i="0" sz="107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g3a7b08288d0_6_494"/>
              <p:cNvSpPr/>
              <p:nvPr/>
            </p:nvSpPr>
            <p:spPr>
              <a:xfrm>
                <a:off x="7745609" y="3233731"/>
                <a:ext cx="129318" cy="128776"/>
              </a:xfrm>
              <a:custGeom>
                <a:rect b="b" l="l" r="r" t="t"/>
                <a:pathLst>
                  <a:path extrusionOk="0" h="1188" w="1193">
                    <a:moveTo>
                      <a:pt x="595" y="0"/>
                    </a:moveTo>
                    <a:cubicBezTo>
                      <a:pt x="269" y="0"/>
                      <a:pt x="1" y="265"/>
                      <a:pt x="1" y="594"/>
                    </a:cubicBezTo>
                    <a:cubicBezTo>
                      <a:pt x="1" y="919"/>
                      <a:pt x="269" y="1187"/>
                      <a:pt x="595" y="1187"/>
                    </a:cubicBezTo>
                    <a:cubicBezTo>
                      <a:pt x="924" y="1187"/>
                      <a:pt x="1192" y="919"/>
                      <a:pt x="1192" y="594"/>
                    </a:cubicBezTo>
                    <a:cubicBezTo>
                      <a:pt x="1192" y="265"/>
                      <a:pt x="924" y="0"/>
                      <a:pt x="595" y="0"/>
                    </a:cubicBezTo>
                    <a:close/>
                  </a:path>
                </a:pathLst>
              </a:custGeom>
              <a:solidFill>
                <a:srgbClr val="FE7C5C"/>
              </a:solidFill>
              <a:ln>
                <a:noFill/>
              </a:ln>
            </p:spPr>
            <p:txBody>
              <a:bodyPr anchorCtr="0" anchor="ctr" bIns="70125" lIns="70125" spcFirstLastPara="1" rIns="70125" wrap="square" tIns="701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74"/>
                  <a:buFont typeface="Arial"/>
                  <a:buNone/>
                </a:pPr>
                <a:r>
                  <a:t/>
                </a:r>
                <a:endParaRPr b="0" i="0" sz="107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g3a7b08288d0_6_494"/>
              <p:cNvSpPr/>
              <p:nvPr/>
            </p:nvSpPr>
            <p:spPr>
              <a:xfrm>
                <a:off x="7636988" y="3027325"/>
                <a:ext cx="46500" cy="215100"/>
              </a:xfrm>
              <a:prstGeom prst="roundRect">
                <a:avLst>
                  <a:gd fmla="val 16667" name="adj"/>
                </a:avLst>
              </a:prstGeom>
              <a:solidFill>
                <a:srgbClr val="FE7C5C"/>
              </a:solidFill>
              <a:ln>
                <a:noFill/>
              </a:ln>
            </p:spPr>
            <p:txBody>
              <a:bodyPr anchorCtr="0" anchor="ctr" bIns="70125" lIns="70125" spcFirstLastPara="1" rIns="70125" wrap="square" tIns="701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74"/>
                  <a:buFont typeface="Arial"/>
                  <a:buNone/>
                </a:pPr>
                <a:r>
                  <a:t/>
                </a:r>
                <a:endParaRPr b="0" i="0" sz="107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27" name="Google Shape;1327;g3a7b08288d0_6_494"/>
          <p:cNvSpPr/>
          <p:nvPr/>
        </p:nvSpPr>
        <p:spPr>
          <a:xfrm>
            <a:off x="7896107" y="2049744"/>
            <a:ext cx="1127700" cy="392400"/>
          </a:xfrm>
          <a:prstGeom prst="wedgeRoundRectCallout">
            <a:avLst>
              <a:gd fmla="val -20341" name="adj1"/>
              <a:gd fmla="val 86291" name="adj2"/>
              <a:gd fmla="val 0" name="adj3"/>
            </a:avLst>
          </a:prstGeom>
          <a:solidFill>
            <a:schemeClr val="lt2"/>
          </a:solidFill>
          <a:ln cap="flat" cmpd="sng" w="67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750" lIns="64750" spcFirstLastPara="1" rIns="64750" wrap="square" tIns="64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1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28" name="Google Shape;1328;g3a7b08288d0_6_494"/>
          <p:cNvSpPr txBox="1"/>
          <p:nvPr/>
        </p:nvSpPr>
        <p:spPr>
          <a:xfrm>
            <a:off x="7871780" y="2048581"/>
            <a:ext cx="117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4750" lIns="64750" spcFirstLastPara="1" rIns="64750" wrap="square" tIns="647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99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쉽게 !</a:t>
            </a:r>
            <a:endParaRPr b="1" sz="1699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iac Disease by Slidesgo">
  <a:themeElements>
    <a:clrScheme name="Simple Light">
      <a:dk1>
        <a:srgbClr val="F3F3F3"/>
      </a:dk1>
      <a:lt1>
        <a:srgbClr val="332533"/>
      </a:lt1>
      <a:dk2>
        <a:srgbClr val="3A1D09"/>
      </a:dk2>
      <a:lt2>
        <a:srgbClr val="723710"/>
      </a:lt2>
      <a:accent1>
        <a:srgbClr val="D15342"/>
      </a:accent1>
      <a:accent2>
        <a:srgbClr val="F25333"/>
      </a:accent2>
      <a:accent3>
        <a:srgbClr val="DB774F"/>
      </a:accent3>
      <a:accent4>
        <a:srgbClr val="EDC29F"/>
      </a:accent4>
      <a:accent5>
        <a:srgbClr val="FFDE55"/>
      </a:accent5>
      <a:accent6>
        <a:srgbClr val="FFC530"/>
      </a:accent6>
      <a:hlink>
        <a:srgbClr val="3325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